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63" r:id="rId5"/>
    <p:sldId id="265" r:id="rId6"/>
    <p:sldId id="267" r:id="rId7"/>
    <p:sldId id="268" r:id="rId8"/>
    <p:sldId id="269" r:id="rId9"/>
    <p:sldId id="276" r:id="rId10"/>
    <p:sldId id="282" r:id="rId11"/>
    <p:sldId id="280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10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B6B3B-425A-9D46-8260-90C592ACB652}" type="datetimeFigureOut">
              <a:rPr lang="en-US" smtClean="0"/>
              <a:pPr/>
              <a:t>3/6/19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C27B-59F4-C042-92C7-A7F0E3FB5D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B6B3B-425A-9D46-8260-90C592ACB652}" type="datetimeFigureOut">
              <a:rPr lang="en-US" smtClean="0"/>
              <a:pPr/>
              <a:t>3/6/19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C27B-59F4-C042-92C7-A7F0E3FB5D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B6B3B-425A-9D46-8260-90C592ACB652}" type="datetimeFigureOut">
              <a:rPr lang="en-US" smtClean="0"/>
              <a:pPr/>
              <a:t>3/6/19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C27B-59F4-C042-92C7-A7F0E3FB5D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B6B3B-425A-9D46-8260-90C592ACB652}" type="datetimeFigureOut">
              <a:rPr lang="en-US" smtClean="0"/>
              <a:pPr/>
              <a:t>3/6/19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C27B-59F4-C042-92C7-A7F0E3FB5D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B6B3B-425A-9D46-8260-90C592ACB652}" type="datetimeFigureOut">
              <a:rPr lang="en-US" smtClean="0"/>
              <a:pPr/>
              <a:t>3/6/19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C27B-59F4-C042-92C7-A7F0E3FB5D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B6B3B-425A-9D46-8260-90C592ACB652}" type="datetimeFigureOut">
              <a:rPr lang="en-US" smtClean="0"/>
              <a:pPr/>
              <a:t>3/6/19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C27B-59F4-C042-92C7-A7F0E3FB5D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B6B3B-425A-9D46-8260-90C592ACB652}" type="datetimeFigureOut">
              <a:rPr lang="en-US" smtClean="0"/>
              <a:pPr/>
              <a:t>3/6/19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C27B-59F4-C042-92C7-A7F0E3FB5D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B6B3B-425A-9D46-8260-90C592ACB652}" type="datetimeFigureOut">
              <a:rPr lang="en-US" smtClean="0"/>
              <a:pPr/>
              <a:t>3/6/19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C27B-59F4-C042-92C7-A7F0E3FB5D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B6B3B-425A-9D46-8260-90C592ACB652}" type="datetimeFigureOut">
              <a:rPr lang="en-US" smtClean="0"/>
              <a:pPr/>
              <a:t>3/6/19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C27B-59F4-C042-92C7-A7F0E3FB5D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B6B3B-425A-9D46-8260-90C592ACB652}" type="datetimeFigureOut">
              <a:rPr lang="en-US" smtClean="0"/>
              <a:pPr/>
              <a:t>3/6/19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C27B-59F4-C042-92C7-A7F0E3FB5D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B6B3B-425A-9D46-8260-90C592ACB652}" type="datetimeFigureOut">
              <a:rPr lang="en-US" smtClean="0"/>
              <a:pPr/>
              <a:t>3/6/19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C27B-59F4-C042-92C7-A7F0E3FB5D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B6B3B-425A-9D46-8260-90C592ACB652}" type="datetimeFigureOut">
              <a:rPr lang="en-US" smtClean="0"/>
              <a:pPr/>
              <a:t>3/6/19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9C27B-59F4-C042-92C7-A7F0E3FB5D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Watercolor Portraits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ss_universe_03_pic_by_agnes_cecile-d5uh3z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222" y="2003777"/>
            <a:ext cx="4015686" cy="2691997"/>
          </a:xfrm>
          <a:prstGeom prst="rect">
            <a:avLst/>
          </a:prstGeom>
        </p:spPr>
      </p:pic>
      <p:pic>
        <p:nvPicPr>
          <p:cNvPr id="3" name="Picture 2" descr="1000drawings_agnes-ceci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130" y="2003777"/>
            <a:ext cx="4083163" cy="265988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kies-on-fire-by-agnes-ceci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211" y="1001471"/>
            <a:ext cx="7649002" cy="4964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947" y="1138182"/>
            <a:ext cx="7230650" cy="4589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o-Dang-illustration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6962" y="641684"/>
            <a:ext cx="3930734" cy="5257357"/>
          </a:xfrm>
          <a:prstGeom prst="rect">
            <a:avLst/>
          </a:prstGeom>
        </p:spPr>
      </p:pic>
      <p:pic>
        <p:nvPicPr>
          <p:cNvPr id="3" name="Picture 2" descr="Watercolor-portraits-by-Joanna-Wedrychowska3-550x778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3" y="544206"/>
            <a:ext cx="3992302" cy="5647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tercolor-portraits-by-Joanna-Wedrychowska3.1-550x741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551" y="1038837"/>
            <a:ext cx="3728329" cy="5023825"/>
          </a:xfrm>
          <a:prstGeom prst="rect">
            <a:avLst/>
          </a:prstGeom>
        </p:spPr>
      </p:pic>
      <p:pic>
        <p:nvPicPr>
          <p:cNvPr id="3" name="Picture 2" descr="Watercolor-portraits-by-Joanna-Wedrychowska4-550x39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908" y="2620249"/>
            <a:ext cx="4417204" cy="31803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tercolor_portrait__red_hair_girl__by_young920-d69a7r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4126" y="1044222"/>
            <a:ext cx="3890323" cy="5187098"/>
          </a:xfrm>
          <a:prstGeom prst="rect">
            <a:avLst/>
          </a:prstGeom>
        </p:spPr>
      </p:pic>
      <p:pic>
        <p:nvPicPr>
          <p:cNvPr id="3" name="Picture 2" descr="P101124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43" y="1044222"/>
            <a:ext cx="3714426" cy="4952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3f46edcaf51a3eeebb28743701fb55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395" y="290343"/>
            <a:ext cx="4879407" cy="63265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ter-3-600x8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746" y="758920"/>
            <a:ext cx="3674443" cy="5228456"/>
          </a:xfrm>
          <a:prstGeom prst="rect">
            <a:avLst/>
          </a:prstGeom>
        </p:spPr>
      </p:pic>
      <p:pic>
        <p:nvPicPr>
          <p:cNvPr id="3" name="Picture 2" descr="0f32aec61f59e35d9d3727c44c10b65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86" y="758920"/>
            <a:ext cx="4123564" cy="55842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tamorphosis-II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271" y="1051446"/>
            <a:ext cx="3991395" cy="4556773"/>
          </a:xfrm>
          <a:prstGeom prst="rect">
            <a:avLst/>
          </a:prstGeom>
        </p:spPr>
      </p:pic>
      <p:pic>
        <p:nvPicPr>
          <p:cNvPr id="3" name="Picture 2" descr="jane-beat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3111" y="728402"/>
            <a:ext cx="4057596" cy="55298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s-Filles-by-Ekaterina-Koroleva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62" y="724175"/>
            <a:ext cx="3945272" cy="5202556"/>
          </a:xfrm>
          <a:prstGeom prst="rect">
            <a:avLst/>
          </a:prstGeom>
        </p:spPr>
      </p:pic>
      <p:pic>
        <p:nvPicPr>
          <p:cNvPr id="3" name="Picture 2" descr="Les-Filles-by-Ekaterina-Koroleva-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95" y="724175"/>
            <a:ext cx="3825079" cy="4798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abriel-moren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795" y="737925"/>
            <a:ext cx="7620000" cy="5702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</Words>
  <Application>Microsoft Macintosh PowerPoint</Application>
  <PresentationFormat>On-screen Show (4:3)</PresentationFormat>
  <Paragraphs>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Watercolor Portraits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Watercolor Portraits</dc:title>
  <dc:creator>Office 2004 Test Drive User</dc:creator>
  <cp:lastModifiedBy>Jennifer Doerrer</cp:lastModifiedBy>
  <cp:revision>8</cp:revision>
  <dcterms:created xsi:type="dcterms:W3CDTF">2014-02-16T03:24:25Z</dcterms:created>
  <dcterms:modified xsi:type="dcterms:W3CDTF">2019-03-06T19:44:43Z</dcterms:modified>
</cp:coreProperties>
</file>