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67" r:id="rId4"/>
    <p:sldId id="258" r:id="rId5"/>
    <p:sldId id="259" r:id="rId6"/>
    <p:sldId id="260" r:id="rId7"/>
    <p:sldId id="261" r:id="rId8"/>
    <p:sldId id="262" r:id="rId9"/>
    <p:sldId id="263" r:id="rId10"/>
    <p:sldId id="264" r:id="rId11"/>
    <p:sldId id="266" r:id="rId12"/>
    <p:sldId id="265"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64" d="100"/>
          <a:sy n="64" d="100"/>
        </p:scale>
        <p:origin x="-11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267555-309B-BB44-AB8C-DED0629FCDB7}"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67555-309B-BB44-AB8C-DED0629FCDB7}"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67555-309B-BB44-AB8C-DED0629FCDB7}"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267555-309B-BB44-AB8C-DED0629FCDB7}"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267555-309B-BB44-AB8C-DED0629FCDB7}"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267555-309B-BB44-AB8C-DED0629FCDB7}"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267555-309B-BB44-AB8C-DED0629FCDB7}" type="datetimeFigureOut">
              <a:rPr lang="en-US" smtClean="0"/>
              <a:t>4/24/12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267555-309B-BB44-AB8C-DED0629FCDB7}" type="datetimeFigureOut">
              <a:rPr lang="en-US" smtClean="0"/>
              <a:t>4/24/12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267555-309B-BB44-AB8C-DED0629FCDB7}" type="datetimeFigureOut">
              <a:rPr lang="en-US" smtClean="0"/>
              <a:t>4/24/12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67555-309B-BB44-AB8C-DED0629FCDB7}"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267555-309B-BB44-AB8C-DED0629FCDB7}"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DEB31-5223-CF44-8BD8-F55E0F8C7F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67555-309B-BB44-AB8C-DED0629FCDB7}" type="datetimeFigureOut">
              <a:rPr lang="en-US" smtClean="0"/>
              <a:t>4/24/12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DEB31-5223-CF44-8BD8-F55E0F8C7F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3"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FFFF"/>
                </a:solidFill>
              </a:rPr>
              <a:t>Steve McCurry</a:t>
            </a:r>
            <a:endParaRPr lang="en-US" dirty="0">
              <a:solidFill>
                <a:srgbClr val="FFFFFF"/>
              </a:solidFill>
            </a:endParaRPr>
          </a:p>
        </p:txBody>
      </p:sp>
      <p:sp>
        <p:nvSpPr>
          <p:cNvPr id="3" name="Subtitle 2"/>
          <p:cNvSpPr>
            <a:spLocks noGrp="1"/>
          </p:cNvSpPr>
          <p:nvPr>
            <p:ph type="subTitle" idx="1"/>
          </p:nvPr>
        </p:nvSpPr>
        <p:spPr/>
        <p:txBody>
          <a:bodyPr/>
          <a:lstStyle/>
          <a:p>
            <a:r>
              <a:rPr lang="en-US" dirty="0" smtClean="0"/>
              <a:t>Portraits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mccurry.jpg"/>
          <p:cNvPicPr>
            <a:picLocks noChangeAspect="1"/>
          </p:cNvPicPr>
          <p:nvPr/>
        </p:nvPicPr>
        <p:blipFill>
          <a:blip r:embed="rId2"/>
          <a:stretch>
            <a:fillRect/>
          </a:stretch>
        </p:blipFill>
        <p:spPr>
          <a:xfrm>
            <a:off x="396875" y="427061"/>
            <a:ext cx="8572500" cy="57340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gkormccurry1.jpg"/>
          <p:cNvPicPr>
            <a:picLocks noChangeAspect="1"/>
          </p:cNvPicPr>
          <p:nvPr/>
        </p:nvPicPr>
        <p:blipFill>
          <a:blip r:embed="rId2"/>
          <a:stretch>
            <a:fillRect/>
          </a:stretch>
        </p:blipFill>
        <p:spPr>
          <a:xfrm>
            <a:off x="1131943" y="1071606"/>
            <a:ext cx="6667500" cy="4445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india-10016nf2nsfriends.jpg"/>
          <p:cNvPicPr>
            <a:picLocks noChangeAspect="1"/>
          </p:cNvPicPr>
          <p:nvPr/>
        </p:nvPicPr>
        <p:blipFill>
          <a:blip r:embed="rId2"/>
          <a:stretch>
            <a:fillRect/>
          </a:stretch>
        </p:blipFill>
        <p:spPr>
          <a:xfrm>
            <a:off x="1087120" y="1091327"/>
            <a:ext cx="7043039" cy="47423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normAutofit/>
          </a:bodyPr>
          <a:lstStyle/>
          <a:p>
            <a:pPr lvl="3">
              <a:buNone/>
            </a:pPr>
            <a:r>
              <a:rPr lang="en-US" dirty="0" smtClean="0">
                <a:solidFill>
                  <a:srgbClr val="FFFFFF"/>
                </a:solidFill>
              </a:rPr>
              <a:t>   </a:t>
            </a:r>
            <a:endParaRPr lang="en-US" dirty="0">
              <a:solidFill>
                <a:srgbClr val="FFFFFF"/>
              </a:solidFill>
            </a:endParaRPr>
          </a:p>
        </p:txBody>
      </p:sp>
      <p:pic>
        <p:nvPicPr>
          <p:cNvPr id="4" name="Picture 3" descr="ISP-Steve+McCurry.jpg"/>
          <p:cNvPicPr>
            <a:picLocks noChangeAspect="1"/>
          </p:cNvPicPr>
          <p:nvPr/>
        </p:nvPicPr>
        <p:blipFill>
          <a:blip r:embed="rId2"/>
          <a:stretch>
            <a:fillRect/>
          </a:stretch>
        </p:blipFill>
        <p:spPr>
          <a:xfrm>
            <a:off x="457200" y="1746124"/>
            <a:ext cx="2920026" cy="4380039"/>
          </a:xfrm>
          <a:prstGeom prst="rect">
            <a:avLst/>
          </a:prstGeom>
        </p:spPr>
      </p:pic>
      <p:sp>
        <p:nvSpPr>
          <p:cNvPr id="5" name="Rectangle 4"/>
          <p:cNvSpPr/>
          <p:nvPr/>
        </p:nvSpPr>
        <p:spPr>
          <a:xfrm>
            <a:off x="2286000" y="1028343"/>
            <a:ext cx="6400800" cy="5262979"/>
          </a:xfrm>
          <a:prstGeom prst="rect">
            <a:avLst/>
          </a:prstGeom>
        </p:spPr>
        <p:txBody>
          <a:bodyPr wrap="square">
            <a:spAutoFit/>
          </a:bodyPr>
          <a:lstStyle/>
          <a:p>
            <a:pPr lvl="3">
              <a:buNone/>
            </a:pPr>
            <a:r>
              <a:rPr lang="en-US" sz="2400" dirty="0" smtClean="0">
                <a:solidFill>
                  <a:srgbClr val="FFFFFF"/>
                </a:solidFill>
              </a:rPr>
              <a:t>Steve McCurry has looked directly into the faces of people from all corners of this planet. From Afghanistan to Los Angeles and countless places in between, he has shot some of the most compelling photo portraits of our time. </a:t>
            </a:r>
            <a:br>
              <a:rPr lang="en-US" sz="2400" dirty="0" smtClean="0">
                <a:solidFill>
                  <a:srgbClr val="FFFFFF"/>
                </a:solidFill>
              </a:rPr>
            </a:br>
            <a:r>
              <a:rPr lang="en-US" sz="2400" dirty="0" smtClean="0">
                <a:solidFill>
                  <a:srgbClr val="FFFFFF"/>
                </a:solidFill>
              </a:rPr>
              <a:t/>
            </a:r>
            <a:br>
              <a:rPr lang="en-US" sz="2400" dirty="0" smtClean="0">
                <a:solidFill>
                  <a:srgbClr val="FFFFFF"/>
                </a:solidFill>
              </a:rPr>
            </a:br>
            <a:r>
              <a:rPr lang="en-US" sz="2400" dirty="0" smtClean="0">
                <a:solidFill>
                  <a:srgbClr val="FFFFFF"/>
                </a:solidFill>
              </a:rPr>
              <a:t>His direct and uncompromising style of shooting has produced memorable images, many of which have graced the cover and inside pages of </a:t>
            </a:r>
            <a:r>
              <a:rPr lang="en-US" sz="2400" i="1" dirty="0" smtClean="0">
                <a:solidFill>
                  <a:srgbClr val="FFFFFF"/>
                </a:solidFill>
              </a:rPr>
              <a:t>National Geographic,</a:t>
            </a:r>
            <a:r>
              <a:rPr lang="en-US" sz="2400" dirty="0" smtClean="0">
                <a:solidFill>
                  <a:srgbClr val="FFFFFF"/>
                </a:solidFill>
              </a:rPr>
              <a:t> including his well-known photograph of a young Afghan girl.</a:t>
            </a:r>
            <a:endParaRPr lang="en-US" sz="2400"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fghan-girl.jpg"/>
          <p:cNvPicPr>
            <a:picLocks noChangeAspect="1"/>
          </p:cNvPicPr>
          <p:nvPr/>
        </p:nvPicPr>
        <p:blipFill>
          <a:blip r:embed="rId2"/>
          <a:stretch>
            <a:fillRect/>
          </a:stretch>
        </p:blipFill>
        <p:spPr>
          <a:xfrm>
            <a:off x="699426" y="671618"/>
            <a:ext cx="7810500" cy="5524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tumblr_lzeixztF7W1qhxlkdo1_500.jpg"/>
          <p:cNvPicPr>
            <a:picLocks noChangeAspect="1"/>
          </p:cNvPicPr>
          <p:nvPr/>
        </p:nvPicPr>
        <p:blipFill>
          <a:blip r:embed="rId2"/>
          <a:stretch>
            <a:fillRect/>
          </a:stretch>
        </p:blipFill>
        <p:spPr>
          <a:xfrm>
            <a:off x="1270036" y="1365979"/>
            <a:ext cx="6350000" cy="4254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0062.jpg"/>
          <p:cNvPicPr>
            <a:picLocks noChangeAspect="1"/>
          </p:cNvPicPr>
          <p:nvPr/>
        </p:nvPicPr>
        <p:blipFill>
          <a:blip r:embed="rId2"/>
          <a:stretch>
            <a:fillRect/>
          </a:stretch>
        </p:blipFill>
        <p:spPr>
          <a:xfrm>
            <a:off x="2964563" y="634954"/>
            <a:ext cx="3520879" cy="53578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0041.jpg"/>
          <p:cNvPicPr>
            <a:picLocks noChangeAspect="1"/>
          </p:cNvPicPr>
          <p:nvPr/>
        </p:nvPicPr>
        <p:blipFill>
          <a:blip r:embed="rId2"/>
          <a:stretch>
            <a:fillRect/>
          </a:stretch>
        </p:blipFill>
        <p:spPr>
          <a:xfrm>
            <a:off x="2718888" y="444171"/>
            <a:ext cx="3808942" cy="58470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0032.jpg"/>
          <p:cNvPicPr>
            <a:picLocks noChangeAspect="1"/>
          </p:cNvPicPr>
          <p:nvPr/>
        </p:nvPicPr>
        <p:blipFill>
          <a:blip r:embed="rId2"/>
          <a:stretch>
            <a:fillRect/>
          </a:stretch>
        </p:blipFill>
        <p:spPr>
          <a:xfrm>
            <a:off x="2361664" y="372276"/>
            <a:ext cx="4028718" cy="600021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0022.jpg"/>
          <p:cNvPicPr>
            <a:picLocks noChangeAspect="1"/>
          </p:cNvPicPr>
          <p:nvPr/>
        </p:nvPicPr>
        <p:blipFill>
          <a:blip r:embed="rId2"/>
          <a:stretch>
            <a:fillRect/>
          </a:stretch>
        </p:blipFill>
        <p:spPr>
          <a:xfrm>
            <a:off x="3164003" y="650292"/>
            <a:ext cx="3543911" cy="532347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Photo0002.jpg"/>
          <p:cNvPicPr>
            <a:picLocks noChangeAspect="1"/>
          </p:cNvPicPr>
          <p:nvPr/>
        </p:nvPicPr>
        <p:blipFill>
          <a:blip r:embed="rId2"/>
          <a:stretch>
            <a:fillRect/>
          </a:stretch>
        </p:blipFill>
        <p:spPr>
          <a:xfrm>
            <a:off x="433621" y="1000125"/>
            <a:ext cx="3217741" cy="4833516"/>
          </a:xfrm>
          <a:prstGeom prst="rect">
            <a:avLst/>
          </a:prstGeom>
        </p:spPr>
      </p:pic>
      <p:pic>
        <p:nvPicPr>
          <p:cNvPr id="3" name="Picture 2" descr="Photo0001.jpg"/>
          <p:cNvPicPr>
            <a:picLocks noChangeAspect="1"/>
          </p:cNvPicPr>
          <p:nvPr/>
        </p:nvPicPr>
        <p:blipFill>
          <a:blip r:embed="rId3"/>
          <a:stretch>
            <a:fillRect/>
          </a:stretch>
        </p:blipFill>
        <p:spPr>
          <a:xfrm>
            <a:off x="3651362" y="2016125"/>
            <a:ext cx="5080000" cy="3429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86</Words>
  <Application>Microsoft Macintosh PowerPoint</Application>
  <PresentationFormat>On-screen Show (4:3)</PresentationFormat>
  <Paragraphs>4</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Steve McCurry</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McCurry</dc:title>
  <dc:creator>Office 2004 Test Drive User</dc:creator>
  <cp:lastModifiedBy>Office 2004 Test Drive User</cp:lastModifiedBy>
  <cp:revision>1</cp:revision>
  <dcterms:created xsi:type="dcterms:W3CDTF">2012-04-24T17:16:05Z</dcterms:created>
  <dcterms:modified xsi:type="dcterms:W3CDTF">2012-04-24T17:26:34Z</dcterms:modified>
</cp:coreProperties>
</file>