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2" r:id="rId15"/>
    <p:sldId id="266" r:id="rId16"/>
    <p:sldId id="271" r:id="rId17"/>
    <p:sldId id="270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5FBB-3944-3D4B-8072-3EB868851D6A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7761-B1BF-FB4C-BD50-C9F9618C8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5FBB-3944-3D4B-8072-3EB868851D6A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7761-B1BF-FB4C-BD50-C9F9618C8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5FBB-3944-3D4B-8072-3EB868851D6A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7761-B1BF-FB4C-BD50-C9F9618C8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5FBB-3944-3D4B-8072-3EB868851D6A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7761-B1BF-FB4C-BD50-C9F9618C8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5FBB-3944-3D4B-8072-3EB868851D6A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7761-B1BF-FB4C-BD50-C9F9618C8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5FBB-3944-3D4B-8072-3EB868851D6A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7761-B1BF-FB4C-BD50-C9F9618C8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5FBB-3944-3D4B-8072-3EB868851D6A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7761-B1BF-FB4C-BD50-C9F9618C8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5FBB-3944-3D4B-8072-3EB868851D6A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7761-B1BF-FB4C-BD50-C9F9618C8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5FBB-3944-3D4B-8072-3EB868851D6A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7761-B1BF-FB4C-BD50-C9F9618C8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5FBB-3944-3D4B-8072-3EB868851D6A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7761-B1BF-FB4C-BD50-C9F9618C8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5FBB-3944-3D4B-8072-3EB868851D6A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7761-B1BF-FB4C-BD50-C9F9618C8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45FBB-3944-3D4B-8072-3EB868851D6A}" type="datetimeFigureOut">
              <a:rPr lang="en-US" smtClean="0"/>
              <a:pPr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07761-B1BF-FB4C-BD50-C9F9618C8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Creative Shadow Photography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ical-Art-of-Shadow-Photography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502" y="717359"/>
            <a:ext cx="7302500" cy="528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ical-Art-of-Shadow-Photography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86" y="818754"/>
            <a:ext cx="73025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ical-Art-of-Shadow-Photography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076" y="561670"/>
            <a:ext cx="5767229" cy="5796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ical-Art-of-Shadow-Photography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8" y="817576"/>
            <a:ext cx="7302500" cy="483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39" y="635728"/>
            <a:ext cx="4147794" cy="602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ical-Art-of-Shadow-Photography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88" y="1050925"/>
            <a:ext cx="7302500" cy="490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00" y="824500"/>
            <a:ext cx="6807145" cy="4818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941" y="1250066"/>
            <a:ext cx="4191974" cy="4622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exei-bednij-black-and-white-shadow-photography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8" y="891376"/>
            <a:ext cx="76200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27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-shad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24" y="1290962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0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undless-Creative-Photography-Ideas-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17" y="666532"/>
            <a:ext cx="7302500" cy="501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69" y="1231170"/>
            <a:ext cx="63500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0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34" y="717421"/>
            <a:ext cx="635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2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levitation-photography-levitation-tutori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9" y="1003474"/>
            <a:ext cx="76200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2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080629171213_shadows-of-past-b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3" y="557154"/>
            <a:ext cx="7653332" cy="57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9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79105548_d1cb1910d4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18" y="1408804"/>
            <a:ext cx="6030369" cy="3908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eaker-shadow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057" y="516707"/>
            <a:ext cx="635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536" y="792163"/>
            <a:ext cx="5080000" cy="496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undless-Creative-Photography-Ideas-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839" y="1577494"/>
            <a:ext cx="3915473" cy="4616497"/>
          </a:xfrm>
          <a:prstGeom prst="rect">
            <a:avLst/>
          </a:prstGeom>
        </p:spPr>
      </p:pic>
      <p:pic>
        <p:nvPicPr>
          <p:cNvPr id="3" name="Picture 2" descr="Boundless-Creative-Photography-Ideas-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30" y="962886"/>
            <a:ext cx="3690572" cy="4923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6105" y="962886"/>
            <a:ext cx="313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Silhouette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ical-Art-of-Shadow-Photography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27" y="579763"/>
            <a:ext cx="5742420" cy="5643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ical-Art-of-Shadow-Photography-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131" y="921912"/>
            <a:ext cx="6601772" cy="471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ical-Art-of-Shadow-Photography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895" y="880938"/>
            <a:ext cx="5364708" cy="5354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</Words>
  <Application>Microsoft Macintosh PowerPoint</Application>
  <PresentationFormat>On-screen Show (4:3)</PresentationFormat>
  <Paragraphs>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Creative Shadow Photography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Shadow Photography</dc:title>
  <dc:creator>Office 2004 Test Drive User</dc:creator>
  <cp:lastModifiedBy>Jennifer Doerrer</cp:lastModifiedBy>
  <cp:revision>9</cp:revision>
  <dcterms:created xsi:type="dcterms:W3CDTF">2013-05-14T17:08:55Z</dcterms:created>
  <dcterms:modified xsi:type="dcterms:W3CDTF">2015-03-19T21:01:54Z</dcterms:modified>
</cp:coreProperties>
</file>