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79" r:id="rId4"/>
    <p:sldId id="280" r:id="rId5"/>
    <p:sldId id="288" r:id="rId6"/>
    <p:sldId id="281" r:id="rId7"/>
    <p:sldId id="258" r:id="rId8"/>
    <p:sldId id="268" r:id="rId9"/>
    <p:sldId id="259" r:id="rId10"/>
    <p:sldId id="282" r:id="rId11"/>
    <p:sldId id="283" r:id="rId12"/>
    <p:sldId id="260" r:id="rId13"/>
    <p:sldId id="284" r:id="rId14"/>
    <p:sldId id="286" r:id="rId15"/>
    <p:sldId id="285" r:id="rId16"/>
    <p:sldId id="287" r:id="rId17"/>
    <p:sldId id="265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45FBB-3944-3D4B-8072-3EB868851D6A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07761-B1BF-FB4C-BD50-C9F9618C8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Creative Shadow Photography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1780" y="379296"/>
            <a:ext cx="454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Create Abstract </a:t>
            </a:r>
            <a:r>
              <a:rPr lang="en-US" dirty="0" smtClean="0">
                <a:solidFill>
                  <a:srgbClr val="FFFFFF"/>
                </a:solidFill>
              </a:rPr>
              <a:t>Shapes, Patterns,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Textures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8b767da5e2d9a7ed33adfb45e1f37d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8" y="1210995"/>
            <a:ext cx="3228183" cy="4762654"/>
          </a:xfrm>
          <a:prstGeom prst="rect">
            <a:avLst/>
          </a:prstGeom>
        </p:spPr>
      </p:pic>
      <p:pic>
        <p:nvPicPr>
          <p:cNvPr id="4" name="Picture 3" descr="d83ca42b0cee5fda927f7284a247034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1" y="1210995"/>
            <a:ext cx="3081034" cy="48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6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2-04 at 9.16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805471"/>
            <a:ext cx="4691529" cy="3007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7059" y="582706"/>
            <a:ext cx="50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Create Abstract Shapes, Patterns, and Textures</a:t>
            </a:r>
          </a:p>
          <a:p>
            <a:endParaRPr lang="en-US" dirty="0"/>
          </a:p>
        </p:txBody>
      </p:sp>
      <p:pic>
        <p:nvPicPr>
          <p:cNvPr id="4" name="Picture 3" descr="pretty-grid-pattern-revealed-by-light-and-shadow-one-of-8-picks-for-this-weeks-Friday-Favori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1" y="1229037"/>
            <a:ext cx="3398930" cy="45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0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ical-Art-of-Shadow-Photography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857662"/>
            <a:ext cx="3974354" cy="2840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2117" y="722548"/>
            <a:ext cx="29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Cast Shadows onto Objects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6-12-04 at 10.0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8" y="1972235"/>
            <a:ext cx="4547022" cy="2898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-long-converging-shadows-in-istanbu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5" y="2103037"/>
            <a:ext cx="3936285" cy="2950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2353" y="328706"/>
            <a:ext cx="575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Cast Shadows onto wall, and elongated shadows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6-09-29 at 10.0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10" y="1804736"/>
            <a:ext cx="4549922" cy="344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83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8f1f21763d55d2a4335a918620b8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25" y="644772"/>
            <a:ext cx="4001647" cy="6011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12" y="1626403"/>
            <a:ext cx="257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Cast shadow onto stairs-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Create illusion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6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764" y="327951"/>
            <a:ext cx="7156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Cast Shadows onto People</a:t>
            </a:r>
            <a:endParaRPr lang="en-US" dirty="0"/>
          </a:p>
        </p:txBody>
      </p:sp>
      <p:pic>
        <p:nvPicPr>
          <p:cNvPr id="7" name="Picture 6" descr="ca23e2c5b9d4603c9b54ce9618cb4d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8" y="1287391"/>
            <a:ext cx="3903092" cy="4839834"/>
          </a:xfrm>
          <a:prstGeom prst="rect">
            <a:avLst/>
          </a:prstGeom>
        </p:spPr>
      </p:pic>
      <p:pic>
        <p:nvPicPr>
          <p:cNvPr id="2" name="Picture 1" descr="f85ce7bc317fb22cdb63dccd282394b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0" y="556617"/>
            <a:ext cx="3992151" cy="557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9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-shadow-photography-portrait-1024x5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8" y="4261512"/>
            <a:ext cx="4505848" cy="2252924"/>
          </a:xfrm>
          <a:prstGeom prst="rect">
            <a:avLst/>
          </a:prstGeom>
        </p:spPr>
      </p:pic>
      <p:pic>
        <p:nvPicPr>
          <p:cNvPr id="3" name="Picture 2" descr="25a785aab661c51533258b82a30aeb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92" y="1303853"/>
            <a:ext cx="3047446" cy="4351650"/>
          </a:xfrm>
          <a:prstGeom prst="rect">
            <a:avLst/>
          </a:prstGeom>
        </p:spPr>
      </p:pic>
      <p:pic>
        <p:nvPicPr>
          <p:cNvPr id="4" name="Picture 3" descr="d137584c758fd75b3191220df2934ce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38" y="492747"/>
            <a:ext cx="2369735" cy="3554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632" y="735263"/>
            <a:ext cx="205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Cast Shadows</a:t>
            </a:r>
          </a:p>
          <a:p>
            <a:r>
              <a:rPr lang="en-US" dirty="0" smtClean="0"/>
              <a:t>Onto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5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ical-Art-of-Shadow-Photography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4" y="2315882"/>
            <a:ext cx="4206963" cy="2787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000" y="433294"/>
            <a:ext cx="712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“Shadow with a Mind of its Own.” </a:t>
            </a:r>
            <a:r>
              <a:rPr lang="en-US" dirty="0">
                <a:solidFill>
                  <a:srgbClr val="FFFFFF"/>
                </a:solidFill>
              </a:rPr>
              <a:t>a subject with a shadow, but the shadow is a different shape / doing a different pose than the subject. </a:t>
            </a:r>
          </a:p>
        </p:txBody>
      </p:sp>
      <p:pic>
        <p:nvPicPr>
          <p:cNvPr id="4" name="Picture 3" descr="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941" y="1626515"/>
            <a:ext cx="2868202" cy="416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80629171213_shadows-of-past-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4" y="1862668"/>
            <a:ext cx="4090558" cy="3067919"/>
          </a:xfrm>
          <a:prstGeom prst="rect">
            <a:avLst/>
          </a:prstGeom>
        </p:spPr>
      </p:pic>
      <p:pic>
        <p:nvPicPr>
          <p:cNvPr id="2" name="Picture 1" descr="87fe3c0a881b2cc4b1603f08db94278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29" y="1105648"/>
            <a:ext cx="3385312" cy="4855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824" y="313765"/>
            <a:ext cx="7993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“Shadow with a Mind of its Own.” a subject with a shadow, but the shadow is a different shape / doing a different pose than the subject.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9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79105548_d1cb1910d4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97" y="1976977"/>
            <a:ext cx="4372177" cy="283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376" y="438428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Elongated Shadows – low light source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41" y="3549468"/>
            <a:ext cx="3807728" cy="2528332"/>
          </a:xfrm>
          <a:prstGeom prst="rect">
            <a:avLst/>
          </a:prstGeom>
        </p:spPr>
      </p:pic>
      <p:pic>
        <p:nvPicPr>
          <p:cNvPr id="5" name="Picture 4" descr="dan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41" y="594388"/>
            <a:ext cx="3265984" cy="2612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180" y="362837"/>
            <a:ext cx="681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Elongated shadows – bird’s eye view from above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Magical-Art-of-Shadow-Photography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77" y="1936532"/>
            <a:ext cx="2807683" cy="2802493"/>
          </a:xfrm>
          <a:prstGeom prst="rect">
            <a:avLst/>
          </a:prstGeom>
        </p:spPr>
      </p:pic>
      <p:pic>
        <p:nvPicPr>
          <p:cNvPr id="4" name="Picture 3" descr="3db1d9165447319e160088f1147c3d3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03" y="971278"/>
            <a:ext cx="3455464" cy="51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7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29 at 10.0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9" y="1335099"/>
            <a:ext cx="6783946" cy="4460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3294" y="478118"/>
            <a:ext cx="53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Elongated shadows – bird’s eye view from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3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4" y="1242845"/>
            <a:ext cx="7581900" cy="5000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3294" y="478118"/>
            <a:ext cx="53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Elongated shadows – bird’s eye view from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8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981" y="402728"/>
            <a:ext cx="782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“The shadow that’s alive.” The </a:t>
            </a:r>
            <a:r>
              <a:rPr lang="en-US" dirty="0">
                <a:solidFill>
                  <a:srgbClr val="FFFFFF"/>
                </a:solidFill>
              </a:rPr>
              <a:t>shadow is interacting with something </a:t>
            </a:r>
            <a:r>
              <a:rPr lang="en-US" dirty="0" smtClean="0">
                <a:solidFill>
                  <a:srgbClr val="FFFFFF"/>
                </a:solidFill>
              </a:rPr>
              <a:t>real.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neaker-shado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81" y="2057400"/>
            <a:ext cx="3863640" cy="3477277"/>
          </a:xfrm>
          <a:prstGeom prst="rect">
            <a:avLst/>
          </a:prstGeom>
        </p:spPr>
      </p:pic>
      <p:pic>
        <p:nvPicPr>
          <p:cNvPr id="4" name="Picture 3" descr="Garton-Alive: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73200"/>
            <a:ext cx="3115733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ndless-Creative-Photography-Ideas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839" y="1577494"/>
            <a:ext cx="3915473" cy="4616497"/>
          </a:xfrm>
          <a:prstGeom prst="rect">
            <a:avLst/>
          </a:prstGeom>
        </p:spPr>
      </p:pic>
      <p:pic>
        <p:nvPicPr>
          <p:cNvPr id="3" name="Picture 2" descr="Boundless-Creative-Photography-Ideas-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30" y="962886"/>
            <a:ext cx="3690572" cy="4923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6105" y="962886"/>
            <a:ext cx="313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Silhouette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8839" y="3165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“The shadow that’s alive.” The shadow is interacting with something real.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ical-Art-of-Shadow-Photography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67" y="2035014"/>
            <a:ext cx="3925673" cy="2730903"/>
          </a:xfrm>
          <a:prstGeom prst="rect">
            <a:avLst/>
          </a:prstGeom>
        </p:spPr>
      </p:pic>
      <p:pic>
        <p:nvPicPr>
          <p:cNvPr id="4" name="Picture 3" descr="37-levitation-photography-levitation-tuto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43" y="1990191"/>
            <a:ext cx="4190541" cy="27727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7429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“The shadow that’s alive.” The shadow is interacting with something real.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d05df6978654c9d239f2525c1d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5" y="1082331"/>
            <a:ext cx="3236785" cy="4860038"/>
          </a:xfrm>
          <a:prstGeom prst="rect">
            <a:avLst/>
          </a:prstGeom>
        </p:spPr>
      </p:pic>
      <p:pic>
        <p:nvPicPr>
          <p:cNvPr id="4" name="Picture 3" descr="abd84c92ca3d3d200868b5d153bdd3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20" y="1069505"/>
            <a:ext cx="3248575" cy="4872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9236" y="324901"/>
            <a:ext cx="45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Create Abstract Shapes, Patterns, and Textures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194</Words>
  <Application>Microsoft Macintosh PowerPoint</Application>
  <PresentationFormat>On-screen Show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Creative Shadow Photography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Shadow Photography</dc:title>
  <dc:creator>Office 2004 Test Drive User</dc:creator>
  <cp:lastModifiedBy>Jennifer Doerrer</cp:lastModifiedBy>
  <cp:revision>15</cp:revision>
  <dcterms:created xsi:type="dcterms:W3CDTF">2013-05-14T17:08:55Z</dcterms:created>
  <dcterms:modified xsi:type="dcterms:W3CDTF">2017-12-06T22:53:58Z</dcterms:modified>
</cp:coreProperties>
</file>