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86" r:id="rId5"/>
    <p:sldId id="291" r:id="rId6"/>
    <p:sldId id="268" r:id="rId7"/>
    <p:sldId id="269" r:id="rId8"/>
    <p:sldId id="273" r:id="rId9"/>
    <p:sldId id="272" r:id="rId10"/>
    <p:sldId id="275" r:id="rId11"/>
    <p:sldId id="288" r:id="rId12"/>
    <p:sldId id="287" r:id="rId13"/>
    <p:sldId id="276" r:id="rId14"/>
    <p:sldId id="277" r:id="rId15"/>
    <p:sldId id="278" r:id="rId16"/>
    <p:sldId id="279" r:id="rId17"/>
    <p:sldId id="290" r:id="rId18"/>
    <p:sldId id="280" r:id="rId19"/>
    <p:sldId id="281" r:id="rId20"/>
    <p:sldId id="282" r:id="rId21"/>
    <p:sldId id="28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5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6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51A1-D710-5B4F-A01C-5A5001E35762}" type="datetimeFigureOut">
              <a:rPr lang="en-US" smtClean="0"/>
              <a:t>12/21/17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7FF1-B578-904C-B6C5-290DFC594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a_co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3" y="1482032"/>
            <a:ext cx="8237537" cy="406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260" y="467923"/>
            <a:ext cx="406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Triptih</a:t>
            </a:r>
            <a:r>
              <a:rPr lang="en-US" dirty="0" smtClean="0"/>
              <a:t> – hand drawn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9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onio_mor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" y="680320"/>
            <a:ext cx="2126900" cy="5436888"/>
          </a:xfrm>
          <a:prstGeom prst="rect">
            <a:avLst/>
          </a:prstGeom>
        </p:spPr>
      </p:pic>
      <p:pic>
        <p:nvPicPr>
          <p:cNvPr id="3" name="Picture 2" descr="Screen Shot 2016-11-06 at 9.04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99" y="1451349"/>
            <a:ext cx="4353983" cy="4014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5195" y="468665"/>
            <a:ext cx="476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Mora – Double </a:t>
            </a:r>
            <a:r>
              <a:rPr lang="en-US" dirty="0" err="1" smtClean="0"/>
              <a:t>Exposure</a:t>
            </a:r>
            <a:r>
              <a:rPr lang="en-US" dirty="0" err="1" smtClean="0">
                <a:solidFill>
                  <a:srgbClr val="FFFFFF"/>
                </a:solidFill>
              </a:rPr>
              <a:t>Antonio</a:t>
            </a:r>
            <a:r>
              <a:rPr lang="en-US" dirty="0" smtClean="0">
                <a:solidFill>
                  <a:srgbClr val="FFFFFF"/>
                </a:solidFill>
              </a:rPr>
              <a:t> Mora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6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655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0" y="1677493"/>
            <a:ext cx="2888681" cy="4594323"/>
          </a:xfrm>
          <a:prstGeom prst="rect">
            <a:avLst/>
          </a:prstGeom>
        </p:spPr>
      </p:pic>
      <p:pic>
        <p:nvPicPr>
          <p:cNvPr id="3" name="Picture 2" descr="6cf9951bba4e9fc83d84549e5add6e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07" y="2051643"/>
            <a:ext cx="3159232" cy="4359741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78" y="1677493"/>
            <a:ext cx="2400311" cy="395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9517" y="376832"/>
            <a:ext cx="368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Mora – Double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9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hael-phel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2" y="660499"/>
            <a:ext cx="4143718" cy="552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787" y="195395"/>
            <a:ext cx="453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Alberto </a:t>
            </a:r>
            <a:r>
              <a:rPr lang="en-US" dirty="0" err="1" smtClean="0"/>
              <a:t>Seveso</a:t>
            </a:r>
            <a:endParaRPr lang="en-US" dirty="0"/>
          </a:p>
        </p:txBody>
      </p:sp>
      <p:pic>
        <p:nvPicPr>
          <p:cNvPr id="5" name="Picture 4" descr="Alberto-Seveso-Art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01" y="339493"/>
            <a:ext cx="4131667" cy="61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5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tr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" y="705451"/>
            <a:ext cx="4085080" cy="5507564"/>
          </a:xfrm>
          <a:prstGeom prst="rect">
            <a:avLst/>
          </a:prstGeom>
        </p:spPr>
      </p:pic>
      <p:pic>
        <p:nvPicPr>
          <p:cNvPr id="3" name="Picture 2" descr="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80" y="705451"/>
            <a:ext cx="4184188" cy="5648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166" y="223308"/>
            <a:ext cx="373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Mixed Media &amp;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6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1971227174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" y="0"/>
            <a:ext cx="2614231" cy="6858000"/>
          </a:xfrm>
          <a:prstGeom prst="rect">
            <a:avLst/>
          </a:prstGeom>
        </p:spPr>
      </p:pic>
      <p:pic>
        <p:nvPicPr>
          <p:cNvPr id="3" name="Picture 2" descr="burning-wa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91" y="0"/>
            <a:ext cx="50501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2570" y="279135"/>
            <a:ext cx="223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Shapes &amp; </a:t>
            </a:r>
          </a:p>
          <a:p>
            <a:r>
              <a:rPr lang="en-US" dirty="0" smtClean="0"/>
              <a:t>Digital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5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3conce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7" y="634510"/>
            <a:ext cx="3447318" cy="344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5704" y="620553"/>
            <a:ext cx="39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Shapes, Line Art, Illustration</a:t>
            </a:r>
            <a:endParaRPr lang="en-US" dirty="0"/>
          </a:p>
        </p:txBody>
      </p:sp>
      <p:pic>
        <p:nvPicPr>
          <p:cNvPr id="4" name="Picture 3" descr="ab907c5acd2a613f24ec6fa079d2c6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3" y="4056593"/>
            <a:ext cx="3686062" cy="2801407"/>
          </a:xfrm>
          <a:prstGeom prst="rect">
            <a:avLst/>
          </a:prstGeom>
        </p:spPr>
      </p:pic>
      <p:pic>
        <p:nvPicPr>
          <p:cNvPr id="5" name="Picture 4" descr="11374221_582143935221782_177791597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04" y="1786465"/>
            <a:ext cx="4491285" cy="44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f4e2deca8f1cfa4b291cae81e35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939"/>
            <a:ext cx="2819997" cy="3954996"/>
          </a:xfrm>
          <a:prstGeom prst="rect">
            <a:avLst/>
          </a:prstGeom>
        </p:spPr>
      </p:pic>
      <p:pic>
        <p:nvPicPr>
          <p:cNvPr id="3" name="Picture 2" descr="83a247c180eda4e0fec8b93b47906b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41" y="1632939"/>
            <a:ext cx="2794677" cy="3815427"/>
          </a:xfrm>
          <a:prstGeom prst="rect">
            <a:avLst/>
          </a:prstGeom>
        </p:spPr>
      </p:pic>
      <p:pic>
        <p:nvPicPr>
          <p:cNvPr id="4" name="Picture 3" descr="48f67b3e9a6bb6a61d1e74bc8e6d52a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14" y="1297339"/>
            <a:ext cx="2843464" cy="4737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678" y="348919"/>
            <a:ext cx="389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Subjective Color, Abstract geometric shape,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4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lan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866698"/>
            <a:ext cx="4592678" cy="5220344"/>
          </a:xfrm>
          <a:prstGeom prst="rect">
            <a:avLst/>
          </a:prstGeom>
        </p:spPr>
      </p:pic>
      <p:pic>
        <p:nvPicPr>
          <p:cNvPr id="3" name="Picture 2" descr="76cfbee2898e553c0737c182e3af294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63" y="866698"/>
            <a:ext cx="4341537" cy="5709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2733" y="265178"/>
            <a:ext cx="39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Shapes, Line Art,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1efd7183753cf048a5e32bba7aad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8" y="644984"/>
            <a:ext cx="4016822" cy="536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559" y="1270065"/>
            <a:ext cx="1869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Typography, </a:t>
            </a:r>
          </a:p>
          <a:p>
            <a:r>
              <a:rPr lang="en-US" dirty="0" smtClean="0"/>
              <a:t>Digital painting,</a:t>
            </a:r>
          </a:p>
          <a:p>
            <a:r>
              <a:rPr lang="en-US" dirty="0" smtClean="0"/>
              <a:t>Blended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Alice-Zh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5" y="3479444"/>
            <a:ext cx="4535368" cy="2966197"/>
          </a:xfrm>
          <a:prstGeom prst="rect">
            <a:avLst/>
          </a:prstGeom>
        </p:spPr>
      </p:pic>
      <p:pic>
        <p:nvPicPr>
          <p:cNvPr id="3" name="Picture 2" descr="the_better_man_by_alicexz-d3lmvy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25" y="2512216"/>
            <a:ext cx="3815426" cy="3815426"/>
          </a:xfrm>
          <a:prstGeom prst="rect">
            <a:avLst/>
          </a:prstGeom>
        </p:spPr>
      </p:pic>
      <p:pic>
        <p:nvPicPr>
          <p:cNvPr id="4" name="Picture 3" descr="044-Davi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" y="269540"/>
            <a:ext cx="2009903" cy="3089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979" y="753665"/>
            <a:ext cx="485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Painting: Subjective and expressive color for emotion, emphasis on paint strokes and texture. Fauvist 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5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997296690ec97752d541321ea37c4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1" y="938650"/>
            <a:ext cx="3575528" cy="5052652"/>
          </a:xfrm>
          <a:prstGeom prst="rect">
            <a:avLst/>
          </a:prstGeom>
        </p:spPr>
      </p:pic>
      <p:pic>
        <p:nvPicPr>
          <p:cNvPr id="4" name="Picture 3" descr="567b511d0427162f19c610c4fc1788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87" y="938650"/>
            <a:ext cx="4494534" cy="536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870" y="201558"/>
            <a:ext cx="451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Strain – Typographic Portraits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6" y="561723"/>
            <a:ext cx="3995107" cy="5665062"/>
          </a:xfrm>
          <a:prstGeom prst="rect">
            <a:avLst/>
          </a:prstGeom>
        </p:spPr>
      </p:pic>
      <p:pic>
        <p:nvPicPr>
          <p:cNvPr id="3" name="Picture 2" descr="typographicportraitsbritn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72" y="268632"/>
            <a:ext cx="3042184" cy="3246946"/>
          </a:xfrm>
          <a:prstGeom prst="rect">
            <a:avLst/>
          </a:prstGeom>
        </p:spPr>
      </p:pic>
      <p:pic>
        <p:nvPicPr>
          <p:cNvPr id="4" name="Picture 3" descr="image2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46" y="3779784"/>
            <a:ext cx="2583332" cy="27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02" y="0"/>
            <a:ext cx="48506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29" y="893232"/>
            <a:ext cx="2156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Strain</a:t>
            </a:r>
          </a:p>
          <a:p>
            <a:endParaRPr lang="en-US" dirty="0"/>
          </a:p>
          <a:p>
            <a:r>
              <a:rPr lang="en-US" dirty="0" smtClean="0"/>
              <a:t>Typography,</a:t>
            </a:r>
          </a:p>
          <a:p>
            <a:r>
              <a:rPr lang="en-US" dirty="0" smtClean="0"/>
              <a:t>Double exposure,</a:t>
            </a:r>
          </a:p>
          <a:p>
            <a:r>
              <a:rPr lang="en-US" dirty="0" smtClean="0"/>
              <a:t>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4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vlad-rodriguez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07" y="1571087"/>
            <a:ext cx="2192335" cy="4848741"/>
          </a:xfrm>
          <a:prstGeom prst="rect">
            <a:avLst/>
          </a:prstGeom>
        </p:spPr>
      </p:pic>
      <p:pic>
        <p:nvPicPr>
          <p:cNvPr id="3" name="Picture 2" descr="018-Alice-Zh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4" y="1571087"/>
            <a:ext cx="3123732" cy="4742601"/>
          </a:xfrm>
          <a:prstGeom prst="rect">
            <a:avLst/>
          </a:prstGeom>
        </p:spPr>
      </p:pic>
      <p:pic>
        <p:nvPicPr>
          <p:cNvPr id="6" name="Picture 5" descr="041-Fernanda-Suar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46" y="1948434"/>
            <a:ext cx="2706465" cy="3954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408" y="261330"/>
            <a:ext cx="657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Painting: Emphasize texture, brushstroke, color contrast, and tell a story through facial expression, clothing, make-up, props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charlie-bowa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2" y="1316149"/>
            <a:ext cx="3400857" cy="4810847"/>
          </a:xfrm>
          <a:prstGeom prst="rect">
            <a:avLst/>
          </a:prstGeom>
        </p:spPr>
      </p:pic>
      <p:pic>
        <p:nvPicPr>
          <p:cNvPr id="3" name="Picture 2" descr="025-Marta-Dahl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8" y="1316148"/>
            <a:ext cx="3498334" cy="4810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958" y="404746"/>
            <a:ext cx="654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Painting: Color scheme, facial expression, body language, props to tell a story, symbolism, dramatic use of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9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me_eric_johans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3" y="1513113"/>
            <a:ext cx="2269481" cy="2269481"/>
          </a:xfrm>
          <a:prstGeom prst="rect">
            <a:avLst/>
          </a:prstGeom>
        </p:spPr>
      </p:pic>
      <p:pic>
        <p:nvPicPr>
          <p:cNvPr id="5" name="Picture 4" descr="Erik-Johansson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56" y="1513490"/>
            <a:ext cx="3486429" cy="2324286"/>
          </a:xfrm>
          <a:prstGeom prst="rect">
            <a:avLst/>
          </a:prstGeom>
        </p:spPr>
      </p:pic>
      <p:pic>
        <p:nvPicPr>
          <p:cNvPr id="6" name="Picture 5" descr="Reflective-Cub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56" y="1513113"/>
            <a:ext cx="2648607" cy="2648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8187" y="351346"/>
            <a:ext cx="762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Erik Johansson – Surreal Self Portraits</a:t>
            </a:r>
            <a:endParaRPr lang="en-US" sz="2800" dirty="0"/>
          </a:p>
        </p:txBody>
      </p:sp>
      <p:pic>
        <p:nvPicPr>
          <p:cNvPr id="8" name="Picture 7" descr="a38f2c050c93b3256f8b17ef5f77a7f33028339a_8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1" y="4354504"/>
            <a:ext cx="3084744" cy="2313557"/>
          </a:xfrm>
          <a:prstGeom prst="rect">
            <a:avLst/>
          </a:prstGeom>
        </p:spPr>
      </p:pic>
      <p:pic>
        <p:nvPicPr>
          <p:cNvPr id="9" name="Picture 8" descr="new-surreal-paradoxal-photo-manipulation-by-erik-johansson-designboom-18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57" y="4354504"/>
            <a:ext cx="4477354" cy="19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fc3e7629efe670c3adf3c5ea19b93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6" y="235872"/>
            <a:ext cx="3175000" cy="6350000"/>
          </a:xfrm>
          <a:prstGeom prst="rect">
            <a:avLst/>
          </a:prstGeom>
        </p:spPr>
      </p:pic>
      <p:pic>
        <p:nvPicPr>
          <p:cNvPr id="3" name="Picture 2" descr="DOC-Urban-Art-Realest-Movement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1" y="365778"/>
            <a:ext cx="4275264" cy="6084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8563" y="6449808"/>
            <a:ext cx="328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Danny O’Connor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2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56744629_17f7f9e0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74" y="508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9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74" y="367654"/>
            <a:ext cx="502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Oriol</a:t>
            </a:r>
            <a:r>
              <a:rPr lang="en-US" dirty="0" smtClean="0"/>
              <a:t> </a:t>
            </a:r>
            <a:r>
              <a:rPr lang="en-US" dirty="0" err="1" smtClean="0"/>
              <a:t>Angrill</a:t>
            </a:r>
            <a:r>
              <a:rPr lang="en-US" dirty="0" smtClean="0"/>
              <a:t> </a:t>
            </a:r>
            <a:r>
              <a:rPr lang="en-US" dirty="0" err="1" smtClean="0"/>
              <a:t>Jorda</a:t>
            </a:r>
            <a:r>
              <a:rPr lang="en-US" dirty="0" smtClean="0"/>
              <a:t> – </a:t>
            </a:r>
            <a:r>
              <a:rPr lang="en-US" dirty="0" err="1" smtClean="0"/>
              <a:t>Blendscapes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Oriol-Angrill-Jorda-Illustration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4" y="1345521"/>
            <a:ext cx="4209659" cy="4209659"/>
          </a:xfrm>
          <a:prstGeom prst="rect">
            <a:avLst/>
          </a:prstGeom>
        </p:spPr>
      </p:pic>
      <p:pic>
        <p:nvPicPr>
          <p:cNvPr id="4" name="Picture 3" descr="829435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57" y="1345521"/>
            <a:ext cx="4088346" cy="40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briel-more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22" y="1015377"/>
            <a:ext cx="6319969" cy="4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156</Words>
  <Application>Microsoft Macintosh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Doerrer</dc:creator>
  <cp:lastModifiedBy>Jennifer Doerrer</cp:lastModifiedBy>
  <cp:revision>14</cp:revision>
  <dcterms:created xsi:type="dcterms:W3CDTF">2016-11-04T06:15:32Z</dcterms:created>
  <dcterms:modified xsi:type="dcterms:W3CDTF">2017-12-21T21:59:29Z</dcterms:modified>
</cp:coreProperties>
</file>