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0" r:id="rId3"/>
    <p:sldId id="272" r:id="rId4"/>
    <p:sldId id="273" r:id="rId5"/>
    <p:sldId id="274" r:id="rId6"/>
    <p:sldId id="264" r:id="rId7"/>
    <p:sldId id="281" r:id="rId8"/>
    <p:sldId id="258" r:id="rId9"/>
    <p:sldId id="280" r:id="rId10"/>
    <p:sldId id="259" r:id="rId11"/>
    <p:sldId id="260" r:id="rId12"/>
    <p:sldId id="284" r:id="rId13"/>
    <p:sldId id="275" r:id="rId14"/>
    <p:sldId id="276" r:id="rId15"/>
    <p:sldId id="277" r:id="rId16"/>
    <p:sldId id="278" r:id="rId17"/>
    <p:sldId id="279" r:id="rId18"/>
    <p:sldId id="285" r:id="rId19"/>
    <p:sldId id="271" r:id="rId20"/>
    <p:sldId id="28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9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0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1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1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7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7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8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4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9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9D92A-3D4B-064A-A915-E699334F3266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63492-FE3C-5149-A329-70EA7BCE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6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 err="1" smtClean="0">
                <a:solidFill>
                  <a:schemeClr val="bg1"/>
                </a:solidFill>
              </a:rPr>
              <a:t>dvanced</a:t>
            </a:r>
            <a:r>
              <a:rPr lang="en-US" dirty="0" smtClean="0">
                <a:solidFill>
                  <a:schemeClr val="bg1"/>
                </a:solidFill>
              </a:rPr>
              <a:t> Imaging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Portraits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52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-key-pho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4" y="786146"/>
            <a:ext cx="3660342" cy="2440228"/>
          </a:xfrm>
          <a:prstGeom prst="rect">
            <a:avLst/>
          </a:prstGeom>
        </p:spPr>
      </p:pic>
      <p:pic>
        <p:nvPicPr>
          <p:cNvPr id="3" name="Picture 2" descr="9541393188_8957ba86b0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4" y="3613254"/>
            <a:ext cx="3732240" cy="2503954"/>
          </a:xfrm>
          <a:prstGeom prst="rect">
            <a:avLst/>
          </a:prstGeom>
        </p:spPr>
      </p:pic>
      <p:pic>
        <p:nvPicPr>
          <p:cNvPr id="4" name="Picture 3" descr="8b93a5a27180a7a42b5fff736231b1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95" y="1617648"/>
            <a:ext cx="3824994" cy="3526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9247" y="786146"/>
            <a:ext cx="361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solidFill>
                  <a:schemeClr val="bg1"/>
                </a:solidFill>
              </a:rPr>
              <a:t>High</a:t>
            </a:r>
            <a:r>
              <a:rPr lang="en-US" dirty="0" smtClean="0">
                <a:solidFill>
                  <a:schemeClr val="bg1"/>
                </a:solidFill>
              </a:rPr>
              <a:t> Key Portraits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2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8284" y="423271"/>
            <a:ext cx="4293573" cy="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Light Painting &amp; </a:t>
            </a:r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ong </a:t>
            </a:r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xposure effects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light-painting-portrait-beo-beyond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8" y="1672629"/>
            <a:ext cx="3585558" cy="2390372"/>
          </a:xfrm>
          <a:prstGeom prst="rect">
            <a:avLst/>
          </a:prstGeom>
        </p:spPr>
      </p:pic>
      <p:pic>
        <p:nvPicPr>
          <p:cNvPr id="5" name="Picture 4" descr="light-painting-portrait-beo-beyond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0" y="3658183"/>
            <a:ext cx="4109656" cy="2739771"/>
          </a:xfrm>
          <a:prstGeom prst="rect">
            <a:avLst/>
          </a:prstGeom>
        </p:spPr>
      </p:pic>
      <p:pic>
        <p:nvPicPr>
          <p:cNvPr id="6" name="Picture 5" descr="light-painting-portrait-beo-beyond-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91" y="1335003"/>
            <a:ext cx="3484770" cy="2323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8196" y="4958319"/>
            <a:ext cx="1531979" cy="382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Beo</a:t>
            </a:r>
            <a:r>
              <a:rPr lang="en-US" dirty="0" smtClean="0">
                <a:solidFill>
                  <a:schemeClr val="bg1"/>
                </a:solidFill>
              </a:rPr>
              <a:t> Beyond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8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4cebf48d463027408113d172c4ae4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8" y="685211"/>
            <a:ext cx="2600333" cy="3698251"/>
          </a:xfrm>
          <a:prstGeom prst="rect">
            <a:avLst/>
          </a:prstGeom>
        </p:spPr>
      </p:pic>
      <p:pic>
        <p:nvPicPr>
          <p:cNvPr id="5" name="Picture 4" descr="67de1d6613b4932c6b33ceef554eba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02" y="1148879"/>
            <a:ext cx="2976945" cy="4459463"/>
          </a:xfrm>
          <a:prstGeom prst="rect">
            <a:avLst/>
          </a:prstGeom>
        </p:spPr>
      </p:pic>
      <p:pic>
        <p:nvPicPr>
          <p:cNvPr id="7" name="Picture 6" descr="8efe18f89872509625c020c0ada230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64" y="2556846"/>
            <a:ext cx="2435488" cy="36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vanova-se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17" y="183421"/>
            <a:ext cx="3528860" cy="6362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359" y="2116356"/>
            <a:ext cx="276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Double Exposure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1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io_mor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7" y="680320"/>
            <a:ext cx="2126900" cy="5436888"/>
          </a:xfrm>
          <a:prstGeom prst="rect">
            <a:avLst/>
          </a:prstGeom>
        </p:spPr>
      </p:pic>
      <p:pic>
        <p:nvPicPr>
          <p:cNvPr id="3" name="Picture 2" descr="Screen Shot 2016-11-06 at 9.0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99" y="1451349"/>
            <a:ext cx="4353983" cy="4014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5195" y="468665"/>
            <a:ext cx="476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A\</a:t>
            </a:r>
            <a:r>
              <a:rPr lang="en-US" dirty="0" smtClean="0">
                <a:solidFill>
                  <a:srgbClr val="FFFFFF"/>
                </a:solidFill>
              </a:rPr>
              <a:t>Antonio Mora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12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06 at 9.0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24" y="1783949"/>
            <a:ext cx="3864332" cy="3547111"/>
          </a:xfrm>
          <a:prstGeom prst="rect">
            <a:avLst/>
          </a:prstGeom>
        </p:spPr>
      </p:pic>
      <p:pic>
        <p:nvPicPr>
          <p:cNvPr id="3" name="Picture 2" descr="Screen Shot 2016-11-06 at 9.03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9" y="1996799"/>
            <a:ext cx="4127840" cy="33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5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074167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24" y="1202334"/>
            <a:ext cx="6815474" cy="521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7496" y="604729"/>
            <a:ext cx="343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Alexander </a:t>
            </a:r>
            <a:r>
              <a:rPr lang="en-US" dirty="0" err="1" smtClean="0">
                <a:solidFill>
                  <a:srgbClr val="FFFFFF"/>
                </a:solidFill>
              </a:rPr>
              <a:t>Khokhlov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4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7209c6c19a67499ea3dd2cb91d7d8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70" y="1511717"/>
            <a:ext cx="2540000" cy="3810000"/>
          </a:xfrm>
          <a:prstGeom prst="rect">
            <a:avLst/>
          </a:prstGeom>
        </p:spPr>
      </p:pic>
      <p:pic>
        <p:nvPicPr>
          <p:cNvPr id="3" name="Picture 2" descr="6-Alexander-Khokhl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2" y="1301784"/>
            <a:ext cx="2679955" cy="4019933"/>
          </a:xfrm>
          <a:prstGeom prst="rect">
            <a:avLst/>
          </a:prstGeom>
        </p:spPr>
      </p:pic>
      <p:pic>
        <p:nvPicPr>
          <p:cNvPr id="4" name="Picture 3" descr="alexander-khokhlov-art-of-face-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70" y="1511717"/>
            <a:ext cx="2679955" cy="40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4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st-alexa-meade-your-body-is-my-canvas-l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74" y="2979039"/>
            <a:ext cx="6048117" cy="3675394"/>
          </a:xfrm>
          <a:prstGeom prst="rect">
            <a:avLst/>
          </a:prstGeom>
        </p:spPr>
      </p:pic>
      <p:pic>
        <p:nvPicPr>
          <p:cNvPr id="3" name="Picture 2" descr="About-Section-In-the-mirr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25" y="281993"/>
            <a:ext cx="2476421" cy="2476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8180" y="846620"/>
            <a:ext cx="293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Alexa</a:t>
            </a:r>
            <a:r>
              <a:rPr lang="en-US" dirty="0" smtClean="0">
                <a:solidFill>
                  <a:srgbClr val="FFFFFF"/>
                </a:solidFill>
              </a:rPr>
              <a:t> Meade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1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me_eric_johans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3" y="1513113"/>
            <a:ext cx="2269481" cy="2269481"/>
          </a:xfrm>
          <a:prstGeom prst="rect">
            <a:avLst/>
          </a:prstGeom>
        </p:spPr>
      </p:pic>
      <p:pic>
        <p:nvPicPr>
          <p:cNvPr id="5" name="Picture 4" descr="Erik-Johansson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56" y="1513490"/>
            <a:ext cx="3486429" cy="2324286"/>
          </a:xfrm>
          <a:prstGeom prst="rect">
            <a:avLst/>
          </a:prstGeom>
        </p:spPr>
      </p:pic>
      <p:pic>
        <p:nvPicPr>
          <p:cNvPr id="6" name="Picture 5" descr="Reflective-Cub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56" y="1513113"/>
            <a:ext cx="2648607" cy="2648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8187" y="351346"/>
            <a:ext cx="762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Erik Johansson – Surreal </a:t>
            </a:r>
            <a:r>
              <a:rPr lang="en-US" sz="2800" dirty="0" smtClean="0">
                <a:solidFill>
                  <a:srgbClr val="FFFFFF"/>
                </a:solidFill>
              </a:rPr>
              <a:t>Self Portraits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8" name="Picture 7" descr="a38f2c050c93b3256f8b17ef5f77a7f33028339a_800x6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1" y="4354504"/>
            <a:ext cx="3084744" cy="2313557"/>
          </a:xfrm>
          <a:prstGeom prst="rect">
            <a:avLst/>
          </a:prstGeom>
        </p:spPr>
      </p:pic>
      <p:pic>
        <p:nvPicPr>
          <p:cNvPr id="9" name="Picture 8" descr="new-surreal-paradoxal-photo-manipulation-by-erik-johansson-designboom-18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57" y="4354504"/>
            <a:ext cx="4477354" cy="19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jjain-India-Steve-Mc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80" y="2945900"/>
            <a:ext cx="2315487" cy="3452648"/>
          </a:xfrm>
          <a:prstGeom prst="rect">
            <a:avLst/>
          </a:prstGeom>
        </p:spPr>
      </p:pic>
      <p:pic>
        <p:nvPicPr>
          <p:cNvPr id="3" name="Picture 2" descr="tumblr_lzeixztF7W1qhxlkdo1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3" y="4053990"/>
            <a:ext cx="3457367" cy="2316436"/>
          </a:xfrm>
          <a:prstGeom prst="rect">
            <a:avLst/>
          </a:prstGeom>
        </p:spPr>
      </p:pic>
      <p:pic>
        <p:nvPicPr>
          <p:cNvPr id="4" name="Picture 3" descr="Photo00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1" y="3405352"/>
            <a:ext cx="2126800" cy="3236435"/>
          </a:xfrm>
          <a:prstGeom prst="rect">
            <a:avLst/>
          </a:prstGeom>
        </p:spPr>
      </p:pic>
      <p:pic>
        <p:nvPicPr>
          <p:cNvPr id="5" name="Picture 4" descr="Photo00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40" y="878774"/>
            <a:ext cx="2113785" cy="3148190"/>
          </a:xfrm>
          <a:prstGeom prst="rect">
            <a:avLst/>
          </a:prstGeom>
        </p:spPr>
      </p:pic>
      <p:pic>
        <p:nvPicPr>
          <p:cNvPr id="6" name="Picture 5" descr="Photo002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3" y="0"/>
            <a:ext cx="1818494" cy="2731644"/>
          </a:xfrm>
          <a:prstGeom prst="rect">
            <a:avLst/>
          </a:prstGeom>
        </p:spPr>
      </p:pic>
      <p:pic>
        <p:nvPicPr>
          <p:cNvPr id="7" name="Picture 6" descr="ISP-Steve+McCurr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" y="466924"/>
            <a:ext cx="1958952" cy="2938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8313" y="243239"/>
            <a:ext cx="4162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Steve McCurry – Cultural Portraits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0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a-borsi-animeyed-self-portraits-designboom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5" y="1572149"/>
            <a:ext cx="3974326" cy="4479619"/>
          </a:xfrm>
          <a:prstGeom prst="rect">
            <a:avLst/>
          </a:prstGeom>
        </p:spPr>
      </p:pic>
      <p:pic>
        <p:nvPicPr>
          <p:cNvPr id="3" name="Picture 2" descr="flora-borsi-animeyed-self-portraits-designboom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14" y="3632820"/>
            <a:ext cx="2781752" cy="2781752"/>
          </a:xfrm>
          <a:prstGeom prst="rect">
            <a:avLst/>
          </a:prstGeom>
        </p:spPr>
      </p:pic>
      <p:pic>
        <p:nvPicPr>
          <p:cNvPr id="4" name="Picture 3" descr="flora-borsi-animeyed-self-portraits-designboom-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82" y="718161"/>
            <a:ext cx="2799022" cy="2692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565" y="483738"/>
            <a:ext cx="381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Flora </a:t>
            </a:r>
            <a:r>
              <a:rPr lang="en-US" dirty="0" err="1" smtClean="0">
                <a:solidFill>
                  <a:srgbClr val="FFFFFF"/>
                </a:solidFill>
              </a:rPr>
              <a:t>Borsi</a:t>
            </a:r>
            <a:r>
              <a:rPr lang="en-US" dirty="0" smtClean="0">
                <a:solidFill>
                  <a:srgbClr val="FFFFFF"/>
                </a:solidFill>
              </a:rPr>
              <a:t> – Surreal  </a:t>
            </a: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elf </a:t>
            </a:r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ortraits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3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a-borsi-animeyed-self-portraits-designboom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5" y="1531838"/>
            <a:ext cx="3762390" cy="3955569"/>
          </a:xfrm>
          <a:prstGeom prst="rect">
            <a:avLst/>
          </a:prstGeom>
        </p:spPr>
      </p:pic>
      <p:pic>
        <p:nvPicPr>
          <p:cNvPr id="3" name="Picture 2" descr="flora-borsi-animeyed-self-portraits-designboom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67" y="1531838"/>
            <a:ext cx="4038956" cy="44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2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916716a91aa39c90a9f45b1bbed7dce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6" y="3729671"/>
            <a:ext cx="3902290" cy="2641850"/>
          </a:xfrm>
          <a:prstGeom prst="rect">
            <a:avLst/>
          </a:prstGeom>
        </p:spPr>
      </p:pic>
      <p:pic>
        <p:nvPicPr>
          <p:cNvPr id="3" name="Picture 2" descr="eb98669eca887d914f07c4fc320ce219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44" y="4190555"/>
            <a:ext cx="3269815" cy="2180966"/>
          </a:xfrm>
          <a:prstGeom prst="rect">
            <a:avLst/>
          </a:prstGeom>
        </p:spPr>
      </p:pic>
      <p:pic>
        <p:nvPicPr>
          <p:cNvPr id="4" name="Picture 3" descr="a8b5e4ef8373683417c83ca3043b8869-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17" y="1312461"/>
            <a:ext cx="2559042" cy="1711999"/>
          </a:xfrm>
          <a:prstGeom prst="rect">
            <a:avLst/>
          </a:prstGeom>
        </p:spPr>
      </p:pic>
      <p:pic>
        <p:nvPicPr>
          <p:cNvPr id="5" name="Picture 4" descr="2d4aba67b60b0c8fde07773998af5bd0-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9" y="988142"/>
            <a:ext cx="3066744" cy="2036318"/>
          </a:xfrm>
          <a:prstGeom prst="rect">
            <a:avLst/>
          </a:prstGeom>
        </p:spPr>
      </p:pic>
      <p:pic>
        <p:nvPicPr>
          <p:cNvPr id="6" name="Picture 5" descr="15efdcdf26ec11f623fe3e583da46962-lar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1" y="3024460"/>
            <a:ext cx="2560805" cy="3833540"/>
          </a:xfrm>
          <a:prstGeom prst="rect">
            <a:avLst/>
          </a:prstGeom>
        </p:spPr>
      </p:pic>
      <p:pic>
        <p:nvPicPr>
          <p:cNvPr id="7" name="Picture 6" descr="39242b4be01626fdd1a6d106f77c2732-lar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73" y="988142"/>
            <a:ext cx="3000600" cy="2001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5443" y="270266"/>
            <a:ext cx="489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Kirsty</a:t>
            </a:r>
            <a:r>
              <a:rPr lang="en-US" sz="2800" dirty="0" smtClean="0">
                <a:solidFill>
                  <a:srgbClr val="FFFFFF"/>
                </a:solidFill>
              </a:rPr>
              <a:t> Mitchell – “Wonderland”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4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ie-Leibovitz-s-Disney-Dream-Portrait-Series-disney-1361379-2000-1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98" y="4324256"/>
            <a:ext cx="3463794" cy="2251466"/>
          </a:xfrm>
          <a:prstGeom prst="rect">
            <a:avLst/>
          </a:prstGeom>
        </p:spPr>
      </p:pic>
      <p:pic>
        <p:nvPicPr>
          <p:cNvPr id="3" name="Picture 2" descr="Annie-Leibovitz-s-Disney-Dream-Portrait-Series-disney-1361377-600-4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8" y="4079996"/>
            <a:ext cx="3706524" cy="2495726"/>
          </a:xfrm>
          <a:prstGeom prst="rect">
            <a:avLst/>
          </a:prstGeom>
        </p:spPr>
      </p:pic>
      <p:pic>
        <p:nvPicPr>
          <p:cNvPr id="4" name="Picture 3" descr="Annie-Leibovitz-s-Disney-Dream-Portrait-Series-disney-1361376-2000-1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0" y="1297276"/>
            <a:ext cx="3161373" cy="2107055"/>
          </a:xfrm>
          <a:prstGeom prst="rect">
            <a:avLst/>
          </a:prstGeom>
        </p:spPr>
      </p:pic>
      <p:pic>
        <p:nvPicPr>
          <p:cNvPr id="5" name="Picture 4" descr="Beauty-and-the-Beast-Jeff-Bridges-Penelope-Cruz-550x34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35" y="297293"/>
            <a:ext cx="3398477" cy="2107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7954" y="297293"/>
            <a:ext cx="713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Annie </a:t>
            </a:r>
            <a:r>
              <a:rPr lang="en-US" sz="2000" dirty="0" err="1" smtClean="0">
                <a:solidFill>
                  <a:srgbClr val="FFFFFF"/>
                </a:solidFill>
              </a:rPr>
              <a:t>Leibovitz</a:t>
            </a:r>
            <a:r>
              <a:rPr lang="en-US" sz="2000" dirty="0" smtClean="0">
                <a:solidFill>
                  <a:srgbClr val="FFFFFF"/>
                </a:solidFill>
              </a:rPr>
              <a:t> – Disney Series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annie-leibovitz-s-disney-dream-portrait-series-scarlett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03" y="1989114"/>
            <a:ext cx="3318232" cy="21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2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Fair.Trump.1988401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8" y="1360412"/>
            <a:ext cx="4445000" cy="3175000"/>
          </a:xfrm>
          <a:prstGeom prst="rect">
            <a:avLst/>
          </a:prstGeom>
        </p:spPr>
      </p:pic>
      <p:pic>
        <p:nvPicPr>
          <p:cNvPr id="3" name="Picture 2" descr="360220605_b4a38bf0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40" y="3023590"/>
            <a:ext cx="4566435" cy="3424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0518" y="619847"/>
            <a:ext cx="356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Annie </a:t>
            </a:r>
            <a:r>
              <a:rPr lang="en-US" dirty="0" err="1" smtClean="0">
                <a:solidFill>
                  <a:srgbClr val="FFFFFF"/>
                </a:solidFill>
              </a:rPr>
              <a:t>Liebovitz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7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inative-interior-pho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5" y="408192"/>
            <a:ext cx="4317227" cy="2885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9556" y="6032168"/>
            <a:ext cx="514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Cerise </a:t>
            </a:r>
            <a:r>
              <a:rPr lang="en-US" dirty="0" err="1" smtClean="0">
                <a:solidFill>
                  <a:srgbClr val="FFFFFF"/>
                </a:solidFill>
              </a:rPr>
              <a:t>Doucede</a:t>
            </a:r>
            <a:r>
              <a:rPr lang="en-US" dirty="0" smtClean="0">
                <a:solidFill>
                  <a:srgbClr val="FFFFFF"/>
                </a:solidFill>
              </a:rPr>
              <a:t> – staged scenes with person, environment &amp; props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egarements06-e136147549280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85" y="3005306"/>
            <a:ext cx="4554307" cy="30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09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na-kal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71" y="911544"/>
            <a:ext cx="5482872" cy="5482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3870" y="342648"/>
            <a:ext cx="657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Underwater Portraiture – “Alice in Wonderland” –Elena </a:t>
            </a:r>
            <a:r>
              <a:rPr lang="en-US" dirty="0" err="1" smtClean="0">
                <a:solidFill>
                  <a:srgbClr val="FFFFFF"/>
                </a:solidFill>
              </a:rPr>
              <a:t>Kalis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water-pho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39" y="1289968"/>
            <a:ext cx="5588622" cy="41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02142835_ae49b61e48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88" y="627181"/>
            <a:ext cx="2922855" cy="2683181"/>
          </a:xfrm>
          <a:prstGeom prst="rect">
            <a:avLst/>
          </a:prstGeom>
        </p:spPr>
      </p:pic>
      <p:pic>
        <p:nvPicPr>
          <p:cNvPr id="3" name="Picture 2" descr="14634306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92" y="1090764"/>
            <a:ext cx="3495457" cy="5243186"/>
          </a:xfrm>
          <a:prstGeom prst="rect">
            <a:avLst/>
          </a:prstGeom>
        </p:spPr>
      </p:pic>
      <p:pic>
        <p:nvPicPr>
          <p:cNvPr id="4" name="Picture 3" descr="Rachel+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362"/>
            <a:ext cx="5019247" cy="3342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7041" y="463583"/>
            <a:ext cx="37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Jenna Martin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38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7207</TotalTime>
  <Words>80</Words>
  <Application>Microsoft Macintosh PowerPoint</Application>
  <PresentationFormat>On-screen Show (4:3)</PresentationFormat>
  <Paragraphs>18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AAdvanced Imaging - Portraits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Doerrer</dc:creator>
  <cp:lastModifiedBy>Jennifer Doerrer</cp:lastModifiedBy>
  <cp:revision>16</cp:revision>
  <dcterms:created xsi:type="dcterms:W3CDTF">2016-11-04T05:56:18Z</dcterms:created>
  <dcterms:modified xsi:type="dcterms:W3CDTF">2017-12-21T21:46:18Z</dcterms:modified>
</cp:coreProperties>
</file>