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1BC8-646C-5344-B546-F3243D33A8E5}" type="datetimeFigureOut">
              <a:rPr lang="en-US" smtClean="0"/>
              <a:pPr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E017-560C-4A48-89B9-78F114D97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Mixed Media Still </a:t>
            </a:r>
            <a:r>
              <a:rPr lang="en-US" dirty="0" smtClean="0">
                <a:solidFill>
                  <a:srgbClr val="FFFFFF"/>
                </a:solidFill>
              </a:rPr>
              <a:t>Life </a:t>
            </a:r>
            <a:r>
              <a:rPr lang="en-US" smtClean="0">
                <a:solidFill>
                  <a:srgbClr val="FFFFFF"/>
                </a:solidFill>
              </a:rPr>
              <a:t>&amp; Portraits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0ba27535add800cec29a612fab30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03" y="324240"/>
            <a:ext cx="2010988" cy="6277072"/>
          </a:xfrm>
          <a:prstGeom prst="rect">
            <a:avLst/>
          </a:prstGeom>
        </p:spPr>
      </p:pic>
      <p:pic>
        <p:nvPicPr>
          <p:cNvPr id="3" name="Picture 2" descr="709e1a090ddc78a82410083a43fe5a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39" y="851127"/>
            <a:ext cx="3879860" cy="52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85d6e4faa50e4cf32fd4bfa4f8d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14" y="702519"/>
            <a:ext cx="5456429" cy="54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2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hanie+Ledoux+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06" y="554070"/>
            <a:ext cx="5928695" cy="592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8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erent+media+on+different+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95" y="682977"/>
            <a:ext cx="4310601" cy="54955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86" y="601210"/>
            <a:ext cx="3759200" cy="5283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7-700x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84" y="955099"/>
            <a:ext cx="7769191" cy="50610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6-700x4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986227"/>
            <a:ext cx="6952162" cy="49459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5-700x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83" y="902384"/>
            <a:ext cx="6728661" cy="4825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4-700x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65" y="886002"/>
            <a:ext cx="7177400" cy="47370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2-700x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14" y="716028"/>
            <a:ext cx="7471009" cy="56032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20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47" y="661989"/>
            <a:ext cx="4130252" cy="55070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6</Words>
  <Application>Microsoft Macintosh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Mixed Media Still Life &amp; Portraits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Media Still Life</dc:title>
  <dc:creator>Jennifer Doerrer</dc:creator>
  <cp:lastModifiedBy>Jennifer Doerrer</cp:lastModifiedBy>
  <cp:revision>4</cp:revision>
  <dcterms:created xsi:type="dcterms:W3CDTF">2014-04-29T01:04:40Z</dcterms:created>
  <dcterms:modified xsi:type="dcterms:W3CDTF">2019-01-30T19:55:12Z</dcterms:modified>
</cp:coreProperties>
</file>