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57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FBD6-8D76-B64C-BA52-5B9B65C996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AB51-1FAF-754F-962B-D7FECED4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Media Fiber 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Brand new class!</a:t>
            </a:r>
          </a:p>
          <a:p>
            <a:r>
              <a:rPr lang="en-US" dirty="0" smtClean="0"/>
              <a:t>Learn how to weave with traditional and unconventional materials</a:t>
            </a:r>
          </a:p>
          <a:p>
            <a:r>
              <a:rPr lang="en-US" dirty="0" smtClean="0"/>
              <a:t>Macram</a:t>
            </a:r>
            <a:r>
              <a:rPr lang="en-US" dirty="0" smtClean="0"/>
              <a:t>é</a:t>
            </a:r>
            <a:r>
              <a:rPr lang="en-US" dirty="0" smtClean="0"/>
              <a:t> – the art of tying knots</a:t>
            </a:r>
          </a:p>
          <a:p>
            <a:r>
              <a:rPr lang="en-US" dirty="0" smtClean="0"/>
              <a:t>String Art – all grown up!</a:t>
            </a:r>
          </a:p>
          <a:p>
            <a:r>
              <a:rPr lang="en-US" dirty="0" smtClean="0"/>
              <a:t>Painting with wool fibers</a:t>
            </a:r>
          </a:p>
          <a:p>
            <a:r>
              <a:rPr lang="en-US" dirty="0" smtClean="0"/>
              <a:t>Dying textiles (fabrics) techniques</a:t>
            </a:r>
          </a:p>
          <a:p>
            <a:r>
              <a:rPr lang="en-US" dirty="0" smtClean="0"/>
              <a:t>And much more!</a:t>
            </a:r>
          </a:p>
          <a:p>
            <a:r>
              <a:rPr lang="en-US" dirty="0" smtClean="0"/>
              <a:t>If you like working with your hands and creating art you can hang in your house this class is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y-mack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13" y="1881827"/>
            <a:ext cx="4041010" cy="3977870"/>
          </a:xfrm>
          <a:prstGeom prst="rect">
            <a:avLst/>
          </a:prstGeom>
        </p:spPr>
      </p:pic>
      <p:pic>
        <p:nvPicPr>
          <p:cNvPr id="3" name="Picture 2" descr="14957213284_dcffa2c765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0" y="1881820"/>
            <a:ext cx="4073340" cy="3977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54" y="329615"/>
            <a:ext cx="64568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Wool Fiber “Painting” Landscapes and seascapes – no paint! </a:t>
            </a:r>
          </a:p>
          <a:p>
            <a:r>
              <a:rPr lang="en-US" sz="2400" dirty="0" smtClean="0"/>
              <a:t>This is made with layered strands of wool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21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2292b30390d2983a575af3fda9b36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" y="1239260"/>
            <a:ext cx="4115565" cy="5144456"/>
          </a:xfrm>
          <a:prstGeom prst="rect">
            <a:avLst/>
          </a:prstGeom>
        </p:spPr>
      </p:pic>
      <p:pic>
        <p:nvPicPr>
          <p:cNvPr id="3" name="Picture 2" descr="c14f19c05182652cc91d387cadbd859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37" y="2891605"/>
            <a:ext cx="3638642" cy="364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9678" y="795574"/>
            <a:ext cx="3758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traditional weaving techniques and how to turn them into functional objects like pillows and bags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18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f19628084f784919f31283275acb9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21" y="1866539"/>
            <a:ext cx="4685471" cy="4685471"/>
          </a:xfrm>
          <a:prstGeom prst="rect">
            <a:avLst/>
          </a:prstGeom>
        </p:spPr>
      </p:pic>
      <p:pic>
        <p:nvPicPr>
          <p:cNvPr id="3" name="Picture 2" descr="7abb8b3a85c3dd7bf4836810c4d1762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3" y="1514650"/>
            <a:ext cx="3778020" cy="5037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4538" y="336589"/>
            <a:ext cx="72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Modern Weaving: on tree branches and using leaves, flowers and rope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d9585aa1fdee1004eb89ab5901dc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32" y="1772320"/>
            <a:ext cx="3238859" cy="4596095"/>
          </a:xfrm>
          <a:prstGeom prst="rect">
            <a:avLst/>
          </a:prstGeom>
        </p:spPr>
      </p:pic>
      <p:pic>
        <p:nvPicPr>
          <p:cNvPr id="3" name="Picture 2" descr="818c3fff33809985c5bcdf7a6b2c2b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1" y="304995"/>
            <a:ext cx="3310299" cy="6063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6832" y="304995"/>
            <a:ext cx="409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how to do string art that looks like this!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252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23ad1f6e9257a02d1724746415e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34" y="3350214"/>
            <a:ext cx="3335523" cy="3335523"/>
          </a:xfrm>
          <a:prstGeom prst="rect">
            <a:avLst/>
          </a:prstGeom>
        </p:spPr>
      </p:pic>
      <p:pic>
        <p:nvPicPr>
          <p:cNvPr id="3" name="Picture 2" descr="f56198f9c80623f3152cc496585351c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3" y="2199389"/>
            <a:ext cx="3533665" cy="4417081"/>
          </a:xfrm>
          <a:prstGeom prst="rect">
            <a:avLst/>
          </a:prstGeom>
        </p:spPr>
      </p:pic>
      <p:pic>
        <p:nvPicPr>
          <p:cNvPr id="4" name="Picture 3" descr="420fddb435c2a3228bc30beec920827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91" y="374650"/>
            <a:ext cx="2497667" cy="2834232"/>
          </a:xfrm>
          <a:prstGeom prst="rect">
            <a:avLst/>
          </a:prstGeom>
        </p:spPr>
      </p:pic>
      <p:pic>
        <p:nvPicPr>
          <p:cNvPr id="5" name="Picture 4" descr="47123047_013_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30" y="628170"/>
            <a:ext cx="2062882" cy="3094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919" y="374650"/>
            <a:ext cx="33049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macram</a:t>
            </a:r>
            <a:r>
              <a:rPr lang="en-US" sz="2400" dirty="0" smtClean="0"/>
              <a:t>é techniques and rope dip dye techniques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44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1d9941fb2c84c21cb546e5faf3dd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28" y="297981"/>
            <a:ext cx="2180486" cy="2907315"/>
          </a:xfrm>
          <a:prstGeom prst="rect">
            <a:avLst/>
          </a:prstGeom>
        </p:spPr>
      </p:pic>
      <p:pic>
        <p:nvPicPr>
          <p:cNvPr id="3" name="Picture 2" descr="Jennifer-Maestre-pencil-sculpture-jellyfish-alien-colorfu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9" y="2088227"/>
            <a:ext cx="3282528" cy="4536455"/>
          </a:xfrm>
          <a:prstGeom prst="rect">
            <a:avLst/>
          </a:prstGeom>
        </p:spPr>
      </p:pic>
      <p:pic>
        <p:nvPicPr>
          <p:cNvPr id="4" name="Picture 3" descr="Selfridges_Flower_Window_USP_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20" y="3350590"/>
            <a:ext cx="5173105" cy="3148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09" y="313281"/>
            <a:ext cx="540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unconventional materials to make installations (public works) like egg crate hanging flowers and a jellyfish made out of colored pencils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26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69" y="213843"/>
            <a:ext cx="3212550" cy="3169906"/>
          </a:xfrm>
          <a:prstGeom prst="rect">
            <a:avLst/>
          </a:prstGeom>
        </p:spPr>
      </p:pic>
      <p:pic>
        <p:nvPicPr>
          <p:cNvPr id="3" name="Picture 2" descr="01-shibori1-1024x7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62" y="3584498"/>
            <a:ext cx="4360661" cy="3074608"/>
          </a:xfrm>
          <a:prstGeom prst="rect">
            <a:avLst/>
          </a:prstGeom>
        </p:spPr>
      </p:pic>
      <p:pic>
        <p:nvPicPr>
          <p:cNvPr id="4" name="Picture 3" descr="Cotton-Fabric-Batik-N57-Main-1061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2" y="2600916"/>
            <a:ext cx="3782800" cy="378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531" y="657878"/>
            <a:ext cx="4146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 textile dyeing techniques like tie dye, batik, and </a:t>
            </a:r>
            <a:r>
              <a:rPr lang="en-US" sz="3200" dirty="0" err="1" smtClean="0"/>
              <a:t>shibori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79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_1588xN.1042462932_36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52" y="3289393"/>
            <a:ext cx="5079306" cy="3105797"/>
          </a:xfrm>
          <a:prstGeom prst="rect">
            <a:avLst/>
          </a:prstGeom>
        </p:spPr>
      </p:pic>
      <p:pic>
        <p:nvPicPr>
          <p:cNvPr id="3" name="Picture 2" descr="63d20414024cc64a39a7e4ee054246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2" y="749675"/>
            <a:ext cx="3574752" cy="5435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2956" y="1196844"/>
            <a:ext cx="41770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artworks out of unconventional media like moss, branches, and wood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00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182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Mixed Media Fiber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Doerrer</dc:creator>
  <cp:lastModifiedBy>Jennifer Doerrer</cp:lastModifiedBy>
  <cp:revision>5</cp:revision>
  <dcterms:created xsi:type="dcterms:W3CDTF">2020-02-20T19:39:08Z</dcterms:created>
  <dcterms:modified xsi:type="dcterms:W3CDTF">2020-02-20T20:43:02Z</dcterms:modified>
</cp:coreProperties>
</file>