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C9DC-9220-DB4A-BBA3-5783943B864D}" type="datetimeFigureOut">
              <a:rPr lang="en-US" smtClean="0"/>
              <a:pPr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B338-3575-5D4A-99C9-59DFC60C5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Michael </a:t>
            </a:r>
            <a:r>
              <a:rPr lang="en-US" dirty="0" err="1" smtClean="0">
                <a:solidFill>
                  <a:srgbClr val="FFFFFF"/>
                </a:solidFill>
              </a:rPr>
              <a:t>Shapcott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&amp; Student Examples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i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31" y="1100795"/>
            <a:ext cx="3164418" cy="4746627"/>
          </a:xfrm>
          <a:prstGeom prst="rect">
            <a:avLst/>
          </a:prstGeom>
        </p:spPr>
      </p:pic>
      <p:pic>
        <p:nvPicPr>
          <p:cNvPr id="3" name="Picture 2" descr="sun-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48" y="1100794"/>
            <a:ext cx="3532374" cy="4746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e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8" y="819477"/>
            <a:ext cx="3466657" cy="5276941"/>
          </a:xfrm>
          <a:prstGeom prst="rect">
            <a:avLst/>
          </a:prstGeom>
        </p:spPr>
      </p:pic>
      <p:pic>
        <p:nvPicPr>
          <p:cNvPr id="3" name="Picture 2" descr="pe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14" y="819477"/>
            <a:ext cx="3933124" cy="52769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4" y="1052424"/>
            <a:ext cx="3760639" cy="4668155"/>
          </a:xfrm>
          <a:prstGeom prst="rect">
            <a:avLst/>
          </a:prstGeom>
        </p:spPr>
      </p:pic>
      <p:pic>
        <p:nvPicPr>
          <p:cNvPr id="3" name="Picture 2" descr="onaw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05" y="621917"/>
            <a:ext cx="3639193" cy="5098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h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0" y="823058"/>
            <a:ext cx="3836811" cy="4796014"/>
          </a:xfrm>
          <a:prstGeom prst="rect">
            <a:avLst/>
          </a:prstGeom>
        </p:spPr>
      </p:pic>
      <p:pic>
        <p:nvPicPr>
          <p:cNvPr id="3" name="Picture 2" descr="bear-vid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823058"/>
            <a:ext cx="3674520" cy="47960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15" y="1085807"/>
            <a:ext cx="6904821" cy="4365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Michael Shapcott &amp; Student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Shapcott</dc:title>
  <dc:creator>Office 2004 Test Drive User</dc:creator>
  <cp:lastModifiedBy>Jennifer Doerrer</cp:lastModifiedBy>
  <cp:revision>3</cp:revision>
  <dcterms:created xsi:type="dcterms:W3CDTF">2014-02-28T19:58:57Z</dcterms:created>
  <dcterms:modified xsi:type="dcterms:W3CDTF">2019-03-06T20:08:21Z</dcterms:modified>
</cp:coreProperties>
</file>