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F734-5B45-F745-87DC-A8ABAD6DA7A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785C-9948-0E4B-A518-4F45FACB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Merchandise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078" y="404119"/>
            <a:ext cx="519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Elizabeth </a:t>
            </a:r>
            <a:r>
              <a:rPr lang="en-US" dirty="0" err="1" smtClean="0">
                <a:solidFill>
                  <a:srgbClr val="FFFFFF"/>
                </a:solidFill>
              </a:rPr>
              <a:t>Fredrikkson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– Geometric Collection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oft-blue-gradient-cubes-36q-pill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07" y="1447057"/>
            <a:ext cx="2099689" cy="2099689"/>
          </a:xfrm>
          <a:prstGeom prst="rect">
            <a:avLst/>
          </a:prstGeom>
        </p:spPr>
      </p:pic>
      <p:pic>
        <p:nvPicPr>
          <p:cNvPr id="6" name="Picture 5" descr="navy-stones-ca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49" y="4099033"/>
            <a:ext cx="2311333" cy="2311333"/>
          </a:xfrm>
          <a:prstGeom prst="rect">
            <a:avLst/>
          </a:prstGeom>
        </p:spPr>
      </p:pic>
      <p:pic>
        <p:nvPicPr>
          <p:cNvPr id="7" name="Picture 6" descr="she-believed-she-could-4-carry-all-pouch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9" y="773451"/>
            <a:ext cx="2233462" cy="2233462"/>
          </a:xfrm>
          <a:prstGeom prst="rect">
            <a:avLst/>
          </a:prstGeom>
        </p:spPr>
      </p:pic>
      <p:pic>
        <p:nvPicPr>
          <p:cNvPr id="8" name="Picture 7" descr="stormy-mountains-12w-prin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96" y="1119839"/>
            <a:ext cx="2426907" cy="2426907"/>
          </a:xfrm>
          <a:prstGeom prst="rect">
            <a:avLst/>
          </a:prstGeom>
        </p:spPr>
      </p:pic>
      <p:pic>
        <p:nvPicPr>
          <p:cNvPr id="9" name="Picture 8" descr="blue-winter-sky826397-throw-blanke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9" y="3104249"/>
            <a:ext cx="3501753" cy="3501753"/>
          </a:xfrm>
          <a:prstGeom prst="rect">
            <a:avLst/>
          </a:prstGeom>
        </p:spPr>
      </p:pic>
      <p:pic>
        <p:nvPicPr>
          <p:cNvPr id="10" name="Picture 9" descr="leaves-and-cubes-bath-mat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73" y="4016836"/>
            <a:ext cx="2393530" cy="2393530"/>
          </a:xfrm>
          <a:prstGeom prst="rect">
            <a:avLst/>
          </a:prstGeom>
        </p:spPr>
      </p:pic>
      <p:pic>
        <p:nvPicPr>
          <p:cNvPr id="11" name="Picture 10" descr="she-believed-she-could-grey-pink-notebook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81" y="1081523"/>
            <a:ext cx="2022726" cy="20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lilies-indigo-red-palette-legg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4" y="4000513"/>
            <a:ext cx="2503882" cy="2503882"/>
          </a:xfrm>
          <a:prstGeom prst="rect">
            <a:avLst/>
          </a:prstGeom>
        </p:spPr>
      </p:pic>
      <p:pic>
        <p:nvPicPr>
          <p:cNvPr id="3" name="Picture 2" descr="cherry-blossoms-melon-navy-palette-pri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5" y="559931"/>
            <a:ext cx="3136041" cy="3136041"/>
          </a:xfrm>
          <a:prstGeom prst="rect">
            <a:avLst/>
          </a:prstGeom>
        </p:spPr>
      </p:pic>
      <p:pic>
        <p:nvPicPr>
          <p:cNvPr id="4" name="Picture 3" descr="always-remember-indigo-palette-travel-mu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58" y="387963"/>
            <a:ext cx="2614065" cy="2614065"/>
          </a:xfrm>
          <a:prstGeom prst="rect">
            <a:avLst/>
          </a:prstGeom>
        </p:spPr>
      </p:pic>
      <p:pic>
        <p:nvPicPr>
          <p:cNvPr id="5" name="Picture 4" descr="water-lilies-indigo-red-palette-cas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58" y="3273880"/>
            <a:ext cx="3080948" cy="30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-wore-flowers-rose-gold-tapest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3" y="358246"/>
            <a:ext cx="2186316" cy="2186316"/>
          </a:xfrm>
          <a:prstGeom prst="rect">
            <a:avLst/>
          </a:prstGeom>
        </p:spPr>
      </p:pic>
      <p:pic>
        <p:nvPicPr>
          <p:cNvPr id="3" name="Picture 2" descr="night-succulents-legg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13" y="4330627"/>
            <a:ext cx="2193404" cy="2193404"/>
          </a:xfrm>
          <a:prstGeom prst="rect">
            <a:avLst/>
          </a:prstGeom>
        </p:spPr>
      </p:pic>
      <p:pic>
        <p:nvPicPr>
          <p:cNvPr id="4" name="Picture 3" descr="mandala-pink-gold-metal-travel-mu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11" y="2312556"/>
            <a:ext cx="1772602" cy="1772602"/>
          </a:xfrm>
          <a:prstGeom prst="rect">
            <a:avLst/>
          </a:prstGeom>
        </p:spPr>
      </p:pic>
      <p:pic>
        <p:nvPicPr>
          <p:cNvPr id="5" name="Picture 4" descr="fall-country-flowers806449-duvet-cove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3" y="2562656"/>
            <a:ext cx="1888134" cy="1888134"/>
          </a:xfrm>
          <a:prstGeom prst="rect">
            <a:avLst/>
          </a:prstGeom>
        </p:spPr>
      </p:pic>
      <p:pic>
        <p:nvPicPr>
          <p:cNvPr id="6" name="Picture 5" descr="pink-succulents568659-pillow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3" y="4450790"/>
            <a:ext cx="2073241" cy="2073241"/>
          </a:xfrm>
          <a:prstGeom prst="rect">
            <a:avLst/>
          </a:prstGeom>
        </p:spPr>
      </p:pic>
      <p:pic>
        <p:nvPicPr>
          <p:cNvPr id="7" name="Picture 6" descr="she-wore-flowers-island-dreams-print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19" y="1016861"/>
            <a:ext cx="2591389" cy="2591389"/>
          </a:xfrm>
          <a:prstGeom prst="rect">
            <a:avLst/>
          </a:prstGeom>
        </p:spPr>
      </p:pic>
      <p:pic>
        <p:nvPicPr>
          <p:cNvPr id="8" name="Picture 7" descr="watercolor-rose635866-laptop-skin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02" y="3928082"/>
            <a:ext cx="2599939" cy="2599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8111" y="615801"/>
            <a:ext cx="329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Watercolor Flowers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ted-cacti537674-ba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93" y="2865131"/>
            <a:ext cx="3352800" cy="3352800"/>
          </a:xfrm>
          <a:prstGeom prst="rect">
            <a:avLst/>
          </a:prstGeom>
        </p:spPr>
      </p:pic>
      <p:pic>
        <p:nvPicPr>
          <p:cNvPr id="3" name="Picture 2" descr="cactus-cacti-2-ca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89" y="2225059"/>
            <a:ext cx="2560282" cy="2560282"/>
          </a:xfrm>
          <a:prstGeom prst="rect">
            <a:avLst/>
          </a:prstGeom>
        </p:spPr>
      </p:pic>
      <p:pic>
        <p:nvPicPr>
          <p:cNvPr id="4" name="Picture 3" descr="floral-rose-cactus-blue-shower-curtai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3908678"/>
            <a:ext cx="2679909" cy="2679909"/>
          </a:xfrm>
          <a:prstGeom prst="rect">
            <a:avLst/>
          </a:prstGeom>
        </p:spPr>
      </p:pic>
      <p:pic>
        <p:nvPicPr>
          <p:cNvPr id="5" name="Picture 4" descr="succulents652081-pillow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0" y="158975"/>
            <a:ext cx="2426907" cy="2426907"/>
          </a:xfrm>
          <a:prstGeom prst="rect">
            <a:avLst/>
          </a:prstGeom>
        </p:spPr>
      </p:pic>
      <p:pic>
        <p:nvPicPr>
          <p:cNvPr id="6" name="Picture 5" descr="green-succulents417318-beach-towe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0" y="866611"/>
            <a:ext cx="2638589" cy="2638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0189" y="577313"/>
            <a:ext cx="32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Succulents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5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mountain-rose-gold-on-black-vintage-retro-adventure-wanderlust-art-rectangular-pill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8" y="3815292"/>
            <a:ext cx="3042708" cy="3042708"/>
          </a:xfrm>
          <a:prstGeom prst="rect">
            <a:avLst/>
          </a:prstGeom>
        </p:spPr>
      </p:pic>
      <p:pic>
        <p:nvPicPr>
          <p:cNvPr id="4" name="Picture 3" descr="the-three-sisters-rose-gold-pink-vintage-forest-adventure-art-tshi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36" y="1385693"/>
            <a:ext cx="2484497" cy="2484497"/>
          </a:xfrm>
          <a:prstGeom prst="rect">
            <a:avLst/>
          </a:prstGeom>
        </p:spPr>
      </p:pic>
      <p:pic>
        <p:nvPicPr>
          <p:cNvPr id="5" name="Picture 4" descr="mountains-rose-gold-on-black-rustic-adventure-wanderlust-art-cas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8" y="807143"/>
            <a:ext cx="2523126" cy="2523126"/>
          </a:xfrm>
          <a:prstGeom prst="rect">
            <a:avLst/>
          </a:prstGeom>
        </p:spPr>
      </p:pic>
      <p:pic>
        <p:nvPicPr>
          <p:cNvPr id="6" name="Picture 5" descr="campfire-rose-gold-pink-rustic-camping-adventure-fire-art-design-prin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75" y="980337"/>
            <a:ext cx="2349932" cy="2349932"/>
          </a:xfrm>
          <a:prstGeom prst="rect">
            <a:avLst/>
          </a:prstGeom>
        </p:spPr>
      </p:pic>
      <p:pic>
        <p:nvPicPr>
          <p:cNvPr id="7" name="Picture 6" descr="rose-gold-birds-fly-free-backpack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67" y="4158846"/>
            <a:ext cx="2443531" cy="2443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8736" y="423363"/>
            <a:ext cx="2973885" cy="3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Nature </a:t>
            </a:r>
            <a:r>
              <a:rPr lang="en-US" dirty="0" err="1" smtClean="0">
                <a:solidFill>
                  <a:srgbClr val="FFFFFF"/>
                </a:solidFill>
              </a:rPr>
              <a:t>Magick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kiddo-120074205-161220_14822747665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54" y="585572"/>
            <a:ext cx="5945284" cy="594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174" y="1905134"/>
            <a:ext cx="194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Target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dirty="0" err="1" smtClean="0">
                <a:solidFill>
                  <a:srgbClr val="FFFFFF"/>
                </a:solidFill>
              </a:rPr>
              <a:t>Pillowfort</a:t>
            </a:r>
            <a:r>
              <a:rPr lang="en-US" dirty="0" smtClean="0">
                <a:solidFill>
                  <a:srgbClr val="FFFFFF"/>
                </a:solidFill>
              </a:rPr>
              <a:t>” Collection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6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2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nie-15096399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9" y="4534646"/>
            <a:ext cx="3690471" cy="1845236"/>
          </a:xfrm>
          <a:prstGeom prst="rect">
            <a:avLst/>
          </a:prstGeom>
        </p:spPr>
      </p:pic>
      <p:pic>
        <p:nvPicPr>
          <p:cNvPr id="3" name="Picture 2" descr="031616-kate-spade-minnie-mouse-emb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03" y="2868706"/>
            <a:ext cx="3176868" cy="3630706"/>
          </a:xfrm>
          <a:prstGeom prst="rect">
            <a:avLst/>
          </a:prstGeom>
        </p:spPr>
      </p:pic>
      <p:pic>
        <p:nvPicPr>
          <p:cNvPr id="4" name="Picture 3" descr="Screen-Shot-2017-10-31-at-11.11.01-AM-750x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603686"/>
            <a:ext cx="3795059" cy="2530039"/>
          </a:xfrm>
          <a:prstGeom prst="rect">
            <a:avLst/>
          </a:prstGeom>
        </p:spPr>
      </p:pic>
      <p:pic>
        <p:nvPicPr>
          <p:cNvPr id="5" name="Picture 4" descr="iphone-7-8-case-15096418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8" y="2404127"/>
            <a:ext cx="1598705" cy="2130519"/>
          </a:xfrm>
          <a:prstGeom prst="rect">
            <a:avLst/>
          </a:prstGeom>
        </p:spPr>
      </p:pic>
      <p:pic>
        <p:nvPicPr>
          <p:cNvPr id="6" name="Picture 5" descr="Kate-Spade-Minnie-Mouse-Collection-Disney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66" y="392594"/>
            <a:ext cx="1708746" cy="2266936"/>
          </a:xfrm>
          <a:prstGeom prst="rect">
            <a:avLst/>
          </a:prstGeom>
        </p:spPr>
      </p:pic>
      <p:pic>
        <p:nvPicPr>
          <p:cNvPr id="7" name="Picture 6" descr="WBRUE711_974-377x5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44" y="475187"/>
            <a:ext cx="1213597" cy="1609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412" y="475187"/>
            <a:ext cx="397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Kate Spade – Minnie Mouse Collection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1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</Words>
  <Application>Microsoft Macintosh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Merchandise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Merchandise Design</dc:title>
  <dc:creator>Jennifer Doerrer</dc:creator>
  <cp:lastModifiedBy>Jennifer Doerrer</cp:lastModifiedBy>
  <cp:revision>6</cp:revision>
  <dcterms:created xsi:type="dcterms:W3CDTF">2017-11-16T05:22:43Z</dcterms:created>
  <dcterms:modified xsi:type="dcterms:W3CDTF">2017-11-16T06:18:00Z</dcterms:modified>
</cp:coreProperties>
</file>