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5" r:id="rId17"/>
    <p:sldId id="272" r:id="rId18"/>
    <p:sldId id="278" r:id="rId19"/>
    <p:sldId id="276" r:id="rId20"/>
    <p:sldId id="273" r:id="rId21"/>
    <p:sldId id="274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5407" autoAdjust="0"/>
  </p:normalViewPr>
  <p:slideViewPr>
    <p:cSldViewPr snapToGrid="0" snapToObjects="1">
      <p:cViewPr varScale="1">
        <p:scale>
          <a:sx n="88" d="100"/>
          <a:sy n="88" d="100"/>
        </p:scale>
        <p:origin x="-14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72EEA-CB5C-8A4E-8EDB-53B4136A26D7}" type="datetimeFigureOut">
              <a:rPr lang="en-US" smtClean="0"/>
              <a:pPr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4D469-B86D-4448-89EA-C45AA0F6C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Digital Mixed Media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Professional Examples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xed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13" y="437246"/>
            <a:ext cx="5010418" cy="5969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xed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574" y="416425"/>
            <a:ext cx="4078232" cy="606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Dre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189" y="416425"/>
            <a:ext cx="3990299" cy="598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957" y="766956"/>
            <a:ext cx="3740955" cy="4949571"/>
          </a:xfrm>
          <a:prstGeom prst="rect">
            <a:avLst/>
          </a:prstGeom>
        </p:spPr>
      </p:pic>
      <p:pic>
        <p:nvPicPr>
          <p:cNvPr id="3" name="Picture 2" descr="1_thumb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5" y="861744"/>
            <a:ext cx="3505460" cy="4854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81" y="1060577"/>
            <a:ext cx="3098798" cy="4377668"/>
          </a:xfrm>
          <a:prstGeom prst="rect">
            <a:avLst/>
          </a:prstGeom>
        </p:spPr>
      </p:pic>
      <p:pic>
        <p:nvPicPr>
          <p:cNvPr id="3" name="Picture 2" descr="images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621" y="1957197"/>
            <a:ext cx="4230417" cy="3168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715" y="770385"/>
            <a:ext cx="4079096" cy="5442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77" y="770385"/>
            <a:ext cx="3790329" cy="511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85" y="916837"/>
            <a:ext cx="3685979" cy="4775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34" y="916837"/>
            <a:ext cx="3443319" cy="4597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_large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43" y="603817"/>
            <a:ext cx="4996082" cy="5712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ld-li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376" y="608083"/>
            <a:ext cx="3797962" cy="58891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t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56" y="609539"/>
            <a:ext cx="7259378" cy="54105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354"/>
            <a:ext cx="8229600" cy="558481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Mixed Media: traditionally the use of multiple forms of fine art media including painting, drawing, collage, etc.</a:t>
            </a:r>
          </a:p>
          <a:p>
            <a:pPr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Digital Mixed Media: the combination of multiple forms of digital media and programs. May include photos, digital painting, hand painted or drawn elements, vector illustrations, etc.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er-Alberto-Seveso-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5" y="609600"/>
            <a:ext cx="4497724" cy="4497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615" y="6038163"/>
            <a:ext cx="40177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Alberto </a:t>
            </a:r>
            <a:r>
              <a:rPr lang="en-US" sz="3200" dirty="0" err="1" smtClean="0">
                <a:solidFill>
                  <a:srgbClr val="FFFFFF"/>
                </a:solidFill>
              </a:rPr>
              <a:t>Seveso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 descr="albert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355" y="609600"/>
            <a:ext cx="4505561" cy="5260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3749087_5d626929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84" y="645457"/>
            <a:ext cx="3584411" cy="5381999"/>
          </a:xfrm>
          <a:prstGeom prst="rect">
            <a:avLst/>
          </a:prstGeom>
        </p:spPr>
      </p:pic>
      <p:pic>
        <p:nvPicPr>
          <p:cNvPr id="3" name="Picture 2" descr="albert_seveso_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248" y="645456"/>
            <a:ext cx="4460083" cy="5381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5528" y="6027456"/>
            <a:ext cx="2363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Alberto </a:t>
            </a:r>
            <a:r>
              <a:rPr lang="en-US" sz="2800" dirty="0" err="1" smtClean="0">
                <a:solidFill>
                  <a:srgbClr val="FFFFFF"/>
                </a:solidFill>
              </a:rPr>
              <a:t>Seveso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Destina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19" y="513263"/>
            <a:ext cx="4450180" cy="59262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ng-me-to-li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06" y="721515"/>
            <a:ext cx="8190486" cy="552272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ypyida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564" y="839655"/>
            <a:ext cx="3632974" cy="50856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g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94" y="735945"/>
            <a:ext cx="3870778" cy="54646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sted-Log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738" y="432908"/>
            <a:ext cx="4331326" cy="58109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s_Matei-Apostolescu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611" y="603815"/>
            <a:ext cx="4468963" cy="5797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250" y="5850772"/>
            <a:ext cx="3538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Matei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Apostolescu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Lost_Identity_by_NKeo-565x8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21" y="416424"/>
            <a:ext cx="4122918" cy="5837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9615" y="936956"/>
            <a:ext cx="3098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Matei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Apostolescu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venwil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83" y="1186811"/>
            <a:ext cx="6456150" cy="3268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0538" y="5017922"/>
            <a:ext cx="238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Steven Wilson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ve_wil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84" y="936956"/>
            <a:ext cx="4921950" cy="4208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6586" y="5829951"/>
            <a:ext cx="297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Steve Wilson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08_lg_thumb3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78" y="845086"/>
            <a:ext cx="6087923" cy="5073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owboarder-artwork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65" y="353961"/>
            <a:ext cx="4351732" cy="6155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stic_by_Qa9ed2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95" y="435564"/>
            <a:ext cx="5162692" cy="5944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72</Words>
  <Application>Microsoft Macintosh PowerPoint</Application>
  <PresentationFormat>On-screen Show (4:3)</PresentationFormat>
  <Paragraphs>11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Digital Mixed Media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Mixed Media</dc:title>
  <dc:creator>Office 2004 Test Drive User</dc:creator>
  <cp:lastModifiedBy>Jennifer Doerrer</cp:lastModifiedBy>
  <cp:revision>6</cp:revision>
  <dcterms:created xsi:type="dcterms:W3CDTF">2014-05-06T18:14:38Z</dcterms:created>
  <dcterms:modified xsi:type="dcterms:W3CDTF">2014-05-06T18:16:39Z</dcterms:modified>
</cp:coreProperties>
</file>