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1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22D-FC55-754A-B5E9-6D7CFB07C988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CA85-CEA7-354D-A27D-63DF0BD6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21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22D-FC55-754A-B5E9-6D7CFB07C988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CA85-CEA7-354D-A27D-63DF0BD6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73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22D-FC55-754A-B5E9-6D7CFB07C988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CA85-CEA7-354D-A27D-63DF0BD6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9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22D-FC55-754A-B5E9-6D7CFB07C988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CA85-CEA7-354D-A27D-63DF0BD6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4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22D-FC55-754A-B5E9-6D7CFB07C988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CA85-CEA7-354D-A27D-63DF0BD6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08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22D-FC55-754A-B5E9-6D7CFB07C988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CA85-CEA7-354D-A27D-63DF0BD6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81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22D-FC55-754A-B5E9-6D7CFB07C988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CA85-CEA7-354D-A27D-63DF0BD6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203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22D-FC55-754A-B5E9-6D7CFB07C988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CA85-CEA7-354D-A27D-63DF0BD6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91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22D-FC55-754A-B5E9-6D7CFB07C988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CA85-CEA7-354D-A27D-63DF0BD6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77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22D-FC55-754A-B5E9-6D7CFB07C988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CA85-CEA7-354D-A27D-63DF0BD6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1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422D-FC55-754A-B5E9-6D7CFB07C988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CA85-CEA7-354D-A27D-63DF0BD6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629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422D-FC55-754A-B5E9-6D7CFB07C988}" type="datetimeFigureOut">
              <a:rPr lang="en-US" smtClean="0"/>
              <a:t>11/15/17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0CA85-CEA7-354D-A27D-63DF0BD6A7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23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jpe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6" Type="http://schemas.openxmlformats.org/officeDocument/2006/relationships/image" Target="../media/image18.jpg"/><Relationship Id="rId7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38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nie-Leibovitz-s-Disney-Dream-Portrait-Series-disney-1361379-2000-13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398" y="4324256"/>
            <a:ext cx="3463794" cy="2251466"/>
          </a:xfrm>
          <a:prstGeom prst="rect">
            <a:avLst/>
          </a:prstGeom>
        </p:spPr>
      </p:pic>
      <p:pic>
        <p:nvPicPr>
          <p:cNvPr id="3" name="Picture 2" descr="Annie-Leibovitz-s-Disney-Dream-Portrait-Series-disney-1361377-600-4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28" y="4079996"/>
            <a:ext cx="3706524" cy="2495726"/>
          </a:xfrm>
          <a:prstGeom prst="rect">
            <a:avLst/>
          </a:prstGeom>
        </p:spPr>
      </p:pic>
      <p:pic>
        <p:nvPicPr>
          <p:cNvPr id="4" name="Picture 3" descr="Annie-Leibovitz-s-Disney-Dream-Portrait-Series-disney-1361376-2000-133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30" y="1297276"/>
            <a:ext cx="3161373" cy="2107055"/>
          </a:xfrm>
          <a:prstGeom prst="rect">
            <a:avLst/>
          </a:prstGeom>
        </p:spPr>
      </p:pic>
      <p:pic>
        <p:nvPicPr>
          <p:cNvPr id="5" name="Picture 4" descr="Beauty-and-the-Beast-Jeff-Bridges-Penelope-Cruz-550x34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35" y="297293"/>
            <a:ext cx="3398477" cy="2107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07954" y="297293"/>
            <a:ext cx="7134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FF"/>
                </a:solidFill>
              </a:rPr>
              <a:t>Annie </a:t>
            </a:r>
            <a:r>
              <a:rPr lang="en-US" sz="2000" dirty="0" err="1" smtClean="0">
                <a:solidFill>
                  <a:srgbClr val="FFFFFF"/>
                </a:solidFill>
              </a:rPr>
              <a:t>Leibovitz</a:t>
            </a:r>
            <a:r>
              <a:rPr lang="en-US" sz="2000" dirty="0" smtClean="0">
                <a:solidFill>
                  <a:srgbClr val="FFFFFF"/>
                </a:solidFill>
              </a:rPr>
              <a:t> – Disney Series</a:t>
            </a:r>
            <a:endParaRPr lang="en-US" sz="2000" dirty="0">
              <a:solidFill>
                <a:srgbClr val="FFFFFF"/>
              </a:solidFill>
            </a:endParaRPr>
          </a:p>
        </p:txBody>
      </p:sp>
      <p:pic>
        <p:nvPicPr>
          <p:cNvPr id="7" name="Picture 6" descr="annie-leibovitz-s-disney-dream-portrait-series-scarlett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603" y="1989114"/>
            <a:ext cx="3318232" cy="21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24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leDancerFinal_3000_Her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69" y="4328552"/>
            <a:ext cx="3918375" cy="2205128"/>
          </a:xfrm>
          <a:prstGeom prst="rect">
            <a:avLst/>
          </a:prstGeom>
        </p:spPr>
      </p:pic>
      <p:pic>
        <p:nvPicPr>
          <p:cNvPr id="4" name="Picture 3" descr="Soccer_sequence_FINAL_He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56" y="440401"/>
            <a:ext cx="3755579" cy="2113512"/>
          </a:xfrm>
          <a:prstGeom prst="rect">
            <a:avLst/>
          </a:prstGeom>
        </p:spPr>
      </p:pic>
      <p:pic>
        <p:nvPicPr>
          <p:cNvPr id="5" name="Picture 4" descr="tim-tadder-sport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422" y="953907"/>
            <a:ext cx="3610422" cy="2479156"/>
          </a:xfrm>
          <a:prstGeom prst="rect">
            <a:avLst/>
          </a:prstGeom>
        </p:spPr>
      </p:pic>
      <p:pic>
        <p:nvPicPr>
          <p:cNvPr id="6" name="Picture 5" descr="one_eyeland_powdered_blue_ii_by_tim_tadder_5194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4" y="2553913"/>
            <a:ext cx="3893587" cy="25178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2835" y="4026964"/>
            <a:ext cx="3513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FF"/>
                </a:solidFill>
              </a:rPr>
              <a:t>Tim </a:t>
            </a:r>
            <a:r>
              <a:rPr lang="en-US" sz="2400" dirty="0" err="1" smtClean="0">
                <a:solidFill>
                  <a:srgbClr val="FFFFFF"/>
                </a:solidFill>
              </a:rPr>
              <a:t>Tadder</a:t>
            </a:r>
            <a:r>
              <a:rPr lang="en-US" sz="2400" dirty="0" smtClean="0">
                <a:solidFill>
                  <a:srgbClr val="FFFFFF"/>
                </a:solidFill>
              </a:rPr>
              <a:t>- sports/advertising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8" name="Picture 7" descr="TYR_DIVERS_ARCHIVE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25" y="4611137"/>
            <a:ext cx="2972278" cy="192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945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1d06f746995fa758abf9eddf88defd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13" y="730249"/>
            <a:ext cx="916864" cy="5603875"/>
          </a:xfrm>
          <a:prstGeom prst="rect">
            <a:avLst/>
          </a:prstGeom>
        </p:spPr>
      </p:pic>
      <p:pic>
        <p:nvPicPr>
          <p:cNvPr id="3" name="Picture 2" descr="c3aaf410c8b2475053afbccfc5a0625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794" y="380998"/>
            <a:ext cx="2357470" cy="6127751"/>
          </a:xfrm>
          <a:prstGeom prst="rect">
            <a:avLst/>
          </a:prstGeom>
        </p:spPr>
      </p:pic>
      <p:pic>
        <p:nvPicPr>
          <p:cNvPr id="4" name="Picture 3" descr="1b69ec2518865d5f1ee9160deacea84f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765" y="730249"/>
            <a:ext cx="1668037" cy="56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72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528dac69b635c142d4f6e8c054559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126" y="3666841"/>
            <a:ext cx="1952624" cy="2746658"/>
          </a:xfrm>
          <a:prstGeom prst="rect">
            <a:avLst/>
          </a:prstGeom>
        </p:spPr>
      </p:pic>
      <p:pic>
        <p:nvPicPr>
          <p:cNvPr id="3" name="Picture 2" descr="402c1c5d66a9eb9c7478e3712bc2c3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322" y="3666841"/>
            <a:ext cx="2056528" cy="2683519"/>
          </a:xfrm>
          <a:prstGeom prst="rect">
            <a:avLst/>
          </a:prstGeom>
        </p:spPr>
      </p:pic>
      <p:pic>
        <p:nvPicPr>
          <p:cNvPr id="4" name="Picture 3" descr="f8eaaf59632cb808be677c5e13202da7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087" y="611187"/>
            <a:ext cx="1957513" cy="2738436"/>
          </a:xfrm>
          <a:prstGeom prst="rect">
            <a:avLst/>
          </a:prstGeom>
        </p:spPr>
      </p:pic>
      <p:pic>
        <p:nvPicPr>
          <p:cNvPr id="5" name="Picture 4" descr="a5e1286b2b9879b1a4348a60a05550a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1" y="611186"/>
            <a:ext cx="1825624" cy="2738436"/>
          </a:xfrm>
          <a:prstGeom prst="rect">
            <a:avLst/>
          </a:prstGeom>
        </p:spPr>
      </p:pic>
      <p:pic>
        <p:nvPicPr>
          <p:cNvPr id="6" name="Picture 5" descr="d4e5eba1c303851e84239b4412ba61d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16" y="611186"/>
            <a:ext cx="1833309" cy="2740212"/>
          </a:xfrm>
          <a:prstGeom prst="rect">
            <a:avLst/>
          </a:prstGeom>
        </p:spPr>
      </p:pic>
      <p:pic>
        <p:nvPicPr>
          <p:cNvPr id="7" name="Picture 6" descr="6efeba72e6c4d4e7b8031a537cfc36e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0" y="3666842"/>
            <a:ext cx="2228344" cy="27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6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iiinspired-_-andrea-klarin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0" y="3901017"/>
            <a:ext cx="3841750" cy="2433108"/>
          </a:xfrm>
          <a:prstGeom prst="rect">
            <a:avLst/>
          </a:prstGeom>
        </p:spPr>
      </p:pic>
      <p:pic>
        <p:nvPicPr>
          <p:cNvPr id="4" name="Picture 3" descr="iiiinspired-_-andrea-klarin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3816945"/>
            <a:ext cx="3413125" cy="2517180"/>
          </a:xfrm>
          <a:prstGeom prst="rect">
            <a:avLst/>
          </a:prstGeom>
        </p:spPr>
      </p:pic>
      <p:pic>
        <p:nvPicPr>
          <p:cNvPr id="5" name="Picture 4" descr="images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475" y="938530"/>
            <a:ext cx="3289300" cy="2463800"/>
          </a:xfrm>
          <a:prstGeom prst="rect">
            <a:avLst/>
          </a:prstGeom>
        </p:spPr>
      </p:pic>
      <p:pic>
        <p:nvPicPr>
          <p:cNvPr id="6" name="Picture 5" descr="andrea_klarin_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500" y="129996"/>
            <a:ext cx="2603500" cy="354877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750" y="285750"/>
            <a:ext cx="325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Andrea </a:t>
            </a:r>
            <a:r>
              <a:rPr lang="en-US" dirty="0" err="1" smtClean="0">
                <a:solidFill>
                  <a:srgbClr val="FFFFFF"/>
                </a:solidFill>
              </a:rPr>
              <a:t>Klarin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478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hard-Avedon-Dovima-with-Elephants19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3655218"/>
            <a:ext cx="4413250" cy="2758281"/>
          </a:xfrm>
          <a:prstGeom prst="rect">
            <a:avLst/>
          </a:prstGeom>
        </p:spPr>
      </p:pic>
      <p:pic>
        <p:nvPicPr>
          <p:cNvPr id="3" name="Picture 2" descr="648d62002abef70821889ad3521a518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55" y="3665272"/>
            <a:ext cx="1986670" cy="2748227"/>
          </a:xfrm>
          <a:prstGeom prst="rect">
            <a:avLst/>
          </a:prstGeom>
        </p:spPr>
      </p:pic>
      <p:pic>
        <p:nvPicPr>
          <p:cNvPr id="4" name="Picture 3" descr="veruschka__y_1967_custom-f872bde6d61dbc5d029fbd8412f194b8a8e21744-s800-c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945" y="311043"/>
            <a:ext cx="2535555" cy="2958148"/>
          </a:xfrm>
          <a:prstGeom prst="rect">
            <a:avLst/>
          </a:prstGeom>
        </p:spPr>
      </p:pic>
      <p:pic>
        <p:nvPicPr>
          <p:cNvPr id="5" name="Picture 4" descr="richard-avedon-stephani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811" y="796659"/>
            <a:ext cx="3167064" cy="2472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250" y="796659"/>
            <a:ext cx="252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Richard Avedon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45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_nat_geo_traveler_photo_contest4_wg_150515_14x9_16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69" y="3931707"/>
            <a:ext cx="3837281" cy="2470249"/>
          </a:xfrm>
          <a:prstGeom prst="rect">
            <a:avLst/>
          </a:prstGeom>
        </p:spPr>
      </p:pic>
      <p:pic>
        <p:nvPicPr>
          <p:cNvPr id="3" name="Picture 2" descr="nat-geo-traveler-photo-contest-2013-cheetah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3931707"/>
            <a:ext cx="3746500" cy="2497667"/>
          </a:xfrm>
          <a:prstGeom prst="rect">
            <a:avLst/>
          </a:prstGeom>
        </p:spPr>
      </p:pic>
      <p:pic>
        <p:nvPicPr>
          <p:cNvPr id="4" name="Picture 3" descr="09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5" y="1285875"/>
            <a:ext cx="3476625" cy="2317750"/>
          </a:xfrm>
          <a:prstGeom prst="rect">
            <a:avLst/>
          </a:prstGeom>
        </p:spPr>
      </p:pic>
      <p:pic>
        <p:nvPicPr>
          <p:cNvPr id="5" name="Picture 4" descr="national-geographic-traveler-photo-contes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25" y="1129709"/>
            <a:ext cx="3714021" cy="24739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9625" y="222250"/>
            <a:ext cx="347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National Geographic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413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17</Words>
  <Application>Microsoft Macintosh PowerPoint</Application>
  <PresentationFormat>On-screen Show (4:3)</PresentationFormat>
  <Paragraphs>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Doerrer</dc:creator>
  <cp:lastModifiedBy>Jennifer Doerrer</cp:lastModifiedBy>
  <cp:revision>5</cp:revision>
  <dcterms:created xsi:type="dcterms:W3CDTF">2017-11-15T22:18:24Z</dcterms:created>
  <dcterms:modified xsi:type="dcterms:W3CDTF">2017-11-16T06:55:11Z</dcterms:modified>
</cp:coreProperties>
</file>