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24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EABB1-953B-4EC0-AC98-72F0F636666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D5C1C-7387-44B4-A714-8308B66F3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1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B0AAC-235E-4FAD-A938-FE709943C37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B0AAC-235E-4FAD-A938-FE709943C37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8EE3-3A58-4B11-862D-0B985BBEEF1F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8851-01C2-4586-A8CA-88F2ACDA8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86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8EE3-3A58-4B11-862D-0B985BBEEF1F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8851-01C2-4586-A8CA-88F2ACDA8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76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8EE3-3A58-4B11-862D-0B985BBEEF1F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8851-01C2-4586-A8CA-88F2ACDA8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8EE3-3A58-4B11-862D-0B985BBEEF1F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8851-01C2-4586-A8CA-88F2ACDA8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371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8EE3-3A58-4B11-862D-0B985BBEEF1F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8851-01C2-4586-A8CA-88F2ACDA8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41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8EE3-3A58-4B11-862D-0B985BBEEF1F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8851-01C2-4586-A8CA-88F2ACDA8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0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8EE3-3A58-4B11-862D-0B985BBEEF1F}" type="datetimeFigureOut">
              <a:rPr lang="en-US" smtClean="0"/>
              <a:t>10/2/14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8851-01C2-4586-A8CA-88F2ACDA8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84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8EE3-3A58-4B11-862D-0B985BBEEF1F}" type="datetimeFigureOut">
              <a:rPr lang="en-US" smtClean="0"/>
              <a:t>10/2/14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8851-01C2-4586-A8CA-88F2ACDA8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21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8EE3-3A58-4B11-862D-0B985BBEEF1F}" type="datetimeFigureOut">
              <a:rPr lang="en-US" smtClean="0"/>
              <a:t>10/2/14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8851-01C2-4586-A8CA-88F2ACDA8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312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8EE3-3A58-4B11-862D-0B985BBEEF1F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8851-01C2-4586-A8CA-88F2ACDA8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91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8EE3-3A58-4B11-862D-0B985BBEEF1F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8851-01C2-4586-A8CA-88F2ACDA8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66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28EE3-3A58-4B11-862D-0B985BBEEF1F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A8851-01C2-4586-A8CA-88F2ACDA8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38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Right </a:t>
            </a:r>
            <a:r>
              <a:rPr lang="en-US" dirty="0" smtClean="0"/>
              <a:t>/ </a:t>
            </a:r>
            <a:r>
              <a:rPr lang="en-US" dirty="0" smtClean="0"/>
              <a:t>left  brain color </a:t>
            </a:r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84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400"/>
            <a:ext cx="7772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Your </a:t>
            </a:r>
            <a:r>
              <a:rPr lang="en-US" sz="4400" dirty="0" smtClean="0"/>
              <a:t>will be given a list of colors  </a:t>
            </a:r>
          </a:p>
          <a:p>
            <a:r>
              <a:rPr lang="en-US" sz="4400" dirty="0" smtClean="0"/>
              <a:t>Say the </a:t>
            </a:r>
            <a:r>
              <a:rPr lang="en-US" sz="4400" b="1" dirty="0" smtClean="0"/>
              <a:t>COLOR</a:t>
            </a:r>
            <a:r>
              <a:rPr lang="en-US" sz="4400" dirty="0" smtClean="0"/>
              <a:t> out loud </a:t>
            </a:r>
          </a:p>
          <a:p>
            <a:r>
              <a:rPr lang="en-US" sz="4400" dirty="0" smtClean="0"/>
              <a:t>– do not read the word</a:t>
            </a:r>
          </a:p>
          <a:p>
            <a:endParaRPr lang="en-US" sz="3600" dirty="0" smtClean="0"/>
          </a:p>
          <a:p>
            <a:r>
              <a:rPr lang="en-US" sz="3600" dirty="0" smtClean="0"/>
              <a:t>Example</a:t>
            </a:r>
          </a:p>
          <a:p>
            <a:endParaRPr lang="en-US" sz="3600" dirty="0" smtClean="0"/>
          </a:p>
          <a:p>
            <a:r>
              <a:rPr lang="en-US" sz="4400" b="1" dirty="0" smtClean="0">
                <a:solidFill>
                  <a:srgbClr val="FF0000"/>
                </a:solidFill>
              </a:rPr>
              <a:t>BLUE    - you say “red”</a:t>
            </a:r>
          </a:p>
        </p:txBody>
      </p:sp>
    </p:spTree>
    <p:extLst>
      <p:ext uri="{BB962C8B-B14F-4D97-AF65-F5344CB8AC3E}">
        <p14:creationId xmlns:p14="http://schemas.microsoft.com/office/powerpoint/2010/main" val="2498225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pi.ning.com/files/c-*D9QCQwmkrGZzD2*oL0C1h9ZOuBH-AymKbLA4rm9W-ewzyKfCCiBG9AjKlGL*ZNkROfo8PYsaaLeHyDlnu-m7J4CS4yHNB/Brainconflict.jpg?width=400&amp;amp;amp;height=38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52" r="1163" b="26134"/>
          <a:stretch>
            <a:fillRect/>
          </a:stretch>
        </p:blipFill>
        <p:spPr bwMode="auto">
          <a:xfrm>
            <a:off x="762000" y="762000"/>
            <a:ext cx="7473462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2198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35</Words>
  <Application>Microsoft Macintosh PowerPoint</Application>
  <PresentationFormat>On-screen Show (4:3)</PresentationFormat>
  <Paragraphs>10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Right / left  brain color test</vt:lpstr>
      <vt:lpstr>PowerPoint Presentation</vt:lpstr>
      <vt:lpstr>PowerPoint Presentation</vt:lpstr>
    </vt:vector>
  </TitlesOfParts>
  <Company>SDUHSD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Rt / lft  color test</dc:title>
  <dc:creator>SDUHSD</dc:creator>
  <cp:lastModifiedBy>Jennifer Doerrer</cp:lastModifiedBy>
  <cp:revision>2</cp:revision>
  <dcterms:created xsi:type="dcterms:W3CDTF">2014-10-02T19:18:48Z</dcterms:created>
  <dcterms:modified xsi:type="dcterms:W3CDTF">2014-10-02T19:47:08Z</dcterms:modified>
</cp:coreProperties>
</file>