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98F4-9816-6849-AD31-E3548C6ACDA8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3E63-D584-E547-98EC-13ADC74DED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Abstract </a:t>
            </a:r>
            <a:r>
              <a:rPr lang="en-US" dirty="0" err="1" smtClean="0">
                <a:solidFill>
                  <a:srgbClr val="FFFFFF"/>
                </a:solidFill>
              </a:rPr>
              <a:t>Bokeh</a:t>
            </a:r>
            <a:r>
              <a:rPr lang="en-US" dirty="0" smtClean="0">
                <a:solidFill>
                  <a:srgbClr val="FFFFFF"/>
                </a:solidFill>
              </a:rPr>
              <a:t> Photos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63" y="1193800"/>
            <a:ext cx="6350000" cy="4241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996" y="1059322"/>
            <a:ext cx="6350000" cy="421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285" y="950349"/>
            <a:ext cx="63500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08" y="1135063"/>
            <a:ext cx="63500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015" y="1150954"/>
            <a:ext cx="63500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678" y="1316038"/>
            <a:ext cx="63500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755" y="643324"/>
            <a:ext cx="5186814" cy="51868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p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965" y="428882"/>
            <a:ext cx="5305347" cy="57085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p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804" y="255079"/>
            <a:ext cx="6350000" cy="63500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beobp-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778" y="1128713"/>
            <a:ext cx="6350000" cy="4241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002" y="1331913"/>
            <a:ext cx="63500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825" y="1200827"/>
            <a:ext cx="63500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408" y="1009046"/>
            <a:ext cx="6350000" cy="4546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703" y="1382713"/>
            <a:ext cx="635000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obp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643" y="1523436"/>
            <a:ext cx="6350000" cy="424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4643" y="313414"/>
            <a:ext cx="431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Bokeh</a:t>
            </a:r>
            <a:r>
              <a:rPr lang="en-US" dirty="0" smtClean="0">
                <a:solidFill>
                  <a:srgbClr val="FFFFFF"/>
                </a:solidFill>
              </a:rPr>
              <a:t> Examples with a representational Foreground or Subject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Macintosh PowerPoint</Application>
  <PresentationFormat>On-screen Show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Abstract Bokeh Photos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Bokeh Photos</dc:title>
  <dc:creator>Office 2004 Test Drive User</dc:creator>
  <cp:lastModifiedBy>Office 2004 Test Drive User</cp:lastModifiedBy>
  <cp:revision>1</cp:revision>
  <dcterms:created xsi:type="dcterms:W3CDTF">2013-02-28T21:53:40Z</dcterms:created>
  <dcterms:modified xsi:type="dcterms:W3CDTF">2013-02-28T21:59:18Z</dcterms:modified>
</cp:coreProperties>
</file>