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8" r:id="rId4"/>
    <p:sldId id="26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76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A91B4-5D7D-AC45-8BFD-BCE86CEB3865}" type="datetimeFigureOut">
              <a:rPr lang="en-US" smtClean="0"/>
              <a:t>1/7/15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1EEFA-759E-2942-A1C7-DA152E5A8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A91B4-5D7D-AC45-8BFD-BCE86CEB3865}" type="datetimeFigureOut">
              <a:rPr lang="en-US" smtClean="0"/>
              <a:t>1/7/15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1EEFA-759E-2942-A1C7-DA152E5A8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A91B4-5D7D-AC45-8BFD-BCE86CEB3865}" type="datetimeFigureOut">
              <a:rPr lang="en-US" smtClean="0"/>
              <a:t>1/7/15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1EEFA-759E-2942-A1C7-DA152E5A8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A91B4-5D7D-AC45-8BFD-BCE86CEB3865}" type="datetimeFigureOut">
              <a:rPr lang="en-US" smtClean="0"/>
              <a:t>1/7/15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1EEFA-759E-2942-A1C7-DA152E5A8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A91B4-5D7D-AC45-8BFD-BCE86CEB3865}" type="datetimeFigureOut">
              <a:rPr lang="en-US" smtClean="0"/>
              <a:t>1/7/15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1EEFA-759E-2942-A1C7-DA152E5A8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A91B4-5D7D-AC45-8BFD-BCE86CEB3865}" type="datetimeFigureOut">
              <a:rPr lang="en-US" smtClean="0"/>
              <a:t>1/7/15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1EEFA-759E-2942-A1C7-DA152E5A8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A91B4-5D7D-AC45-8BFD-BCE86CEB3865}" type="datetimeFigureOut">
              <a:rPr lang="en-US" smtClean="0"/>
              <a:t>1/7/15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1EEFA-759E-2942-A1C7-DA152E5A8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A91B4-5D7D-AC45-8BFD-BCE86CEB3865}" type="datetimeFigureOut">
              <a:rPr lang="en-US" smtClean="0"/>
              <a:t>1/7/15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1EEFA-759E-2942-A1C7-DA152E5A8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A91B4-5D7D-AC45-8BFD-BCE86CEB3865}" type="datetimeFigureOut">
              <a:rPr lang="en-US" smtClean="0"/>
              <a:t>1/7/15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1EEFA-759E-2942-A1C7-DA152E5A8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A91B4-5D7D-AC45-8BFD-BCE86CEB3865}" type="datetimeFigureOut">
              <a:rPr lang="en-US" smtClean="0"/>
              <a:t>1/7/15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1EEFA-759E-2942-A1C7-DA152E5A8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A91B4-5D7D-AC45-8BFD-BCE86CEB3865}" type="datetimeFigureOut">
              <a:rPr lang="en-US" smtClean="0"/>
              <a:t>1/7/15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1EEFA-759E-2942-A1C7-DA152E5A8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A91B4-5D7D-AC45-8BFD-BCE86CEB3865}" type="datetimeFigureOut">
              <a:rPr lang="en-US" smtClean="0"/>
              <a:t>1/7/15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1EEFA-759E-2942-A1C7-DA152E5A8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Double Image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Blendscapes</a:t>
            </a:r>
            <a:r>
              <a:rPr lang="en-US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606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e92af504734aafe73234e66ac63b3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288" y="601615"/>
            <a:ext cx="4034585" cy="570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05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ndscapes-Double-Exposure-Series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51" y="893869"/>
            <a:ext cx="7860656" cy="520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511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ndscapes-Double-Exposure-Series-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112" y="735307"/>
            <a:ext cx="4504083" cy="5855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287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ndscapes-Double-Exposure-Series-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593" y="1370346"/>
            <a:ext cx="6383213" cy="446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759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rry-coll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34" y="891116"/>
            <a:ext cx="7953484" cy="50601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88625" y="284096"/>
            <a:ext cx="3325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Pat Perry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519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va_coll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43" y="1482032"/>
            <a:ext cx="8237537" cy="40679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39260" y="467923"/>
            <a:ext cx="2422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Slava</a:t>
            </a:r>
            <a:r>
              <a:rPr lang="en-US" dirty="0" smtClean="0"/>
              <a:t> </a:t>
            </a:r>
            <a:r>
              <a:rPr lang="en-US" dirty="0" err="1" smtClean="0"/>
              <a:t>Triptih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529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0229840740_0AQ8H59I_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311" y="194322"/>
            <a:ext cx="4409126" cy="617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521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6974" y="367654"/>
            <a:ext cx="5029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Oriol</a:t>
            </a:r>
            <a:r>
              <a:rPr lang="en-US" dirty="0" smtClean="0"/>
              <a:t> </a:t>
            </a:r>
            <a:r>
              <a:rPr lang="en-US" dirty="0" err="1" smtClean="0"/>
              <a:t>Angrill</a:t>
            </a:r>
            <a:r>
              <a:rPr lang="en-US" dirty="0" smtClean="0"/>
              <a:t> </a:t>
            </a:r>
            <a:r>
              <a:rPr lang="en-US" dirty="0" err="1" smtClean="0"/>
              <a:t>Jorda</a:t>
            </a:r>
            <a:r>
              <a:rPr lang="en-US" dirty="0" smtClean="0"/>
              <a:t> – </a:t>
            </a:r>
            <a:r>
              <a:rPr lang="en-US" dirty="0" err="1" smtClean="0"/>
              <a:t>Blendscapes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3" name="Picture 2" descr="Oriol-Angrill-Jorda-Illustration-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245" y="819282"/>
            <a:ext cx="4979623" cy="4979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684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4498-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901" y="591195"/>
            <a:ext cx="5219216" cy="569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84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29435-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631" y="698211"/>
            <a:ext cx="5400857" cy="54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058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ull-nobody_likes13_alicia_L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092" y="356970"/>
            <a:ext cx="4227418" cy="598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550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mblr_lhz37elUUh1qzgm16o1_5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012" y="635213"/>
            <a:ext cx="4572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695362"/>
      </p:ext>
    </p:extLst>
  </p:cSld>
  <p:clrMapOvr>
    <a:masterClrMapping/>
  </p:clrMapOvr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28</TotalTime>
  <Words>14</Words>
  <Application>Microsoft Macintosh PowerPoint</Application>
  <PresentationFormat>On-screen Show (4:3)</PresentationFormat>
  <Paragraphs>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Black</vt:lpstr>
      <vt:lpstr>Double Image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Double Image </dc:title>
  <dc:creator>Jennifer Doerrer</dc:creator>
  <cp:lastModifiedBy>Jennifer Doerrer</cp:lastModifiedBy>
  <cp:revision>5</cp:revision>
  <dcterms:created xsi:type="dcterms:W3CDTF">2014-12-19T21:46:43Z</dcterms:created>
  <dcterms:modified xsi:type="dcterms:W3CDTF">2015-01-07T21:39:34Z</dcterms:modified>
</cp:coreProperties>
</file>