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5"/>
    <p:sldMasterId id="2147483876" r:id="rId6"/>
  </p:sldMasterIdLst>
  <p:notesMasterIdLst>
    <p:notesMasterId r:id="rId34"/>
  </p:notesMasterIdLst>
  <p:handoutMasterIdLst>
    <p:handoutMasterId r:id="rId35"/>
  </p:handoutMasterIdLst>
  <p:sldIdLst>
    <p:sldId id="256" r:id="rId7"/>
    <p:sldId id="325" r:id="rId8"/>
    <p:sldId id="319" r:id="rId9"/>
    <p:sldId id="286" r:id="rId10"/>
    <p:sldId id="328" r:id="rId11"/>
    <p:sldId id="329" r:id="rId12"/>
    <p:sldId id="326" r:id="rId13"/>
    <p:sldId id="285" r:id="rId14"/>
    <p:sldId id="317" r:id="rId15"/>
    <p:sldId id="299" r:id="rId16"/>
    <p:sldId id="301" r:id="rId17"/>
    <p:sldId id="321" r:id="rId18"/>
    <p:sldId id="320" r:id="rId19"/>
    <p:sldId id="305" r:id="rId20"/>
    <p:sldId id="318" r:id="rId21"/>
    <p:sldId id="327" r:id="rId22"/>
    <p:sldId id="306" r:id="rId23"/>
    <p:sldId id="307" r:id="rId24"/>
    <p:sldId id="308" r:id="rId25"/>
    <p:sldId id="309" r:id="rId26"/>
    <p:sldId id="302" r:id="rId27"/>
    <p:sldId id="303" r:id="rId28"/>
    <p:sldId id="310" r:id="rId29"/>
    <p:sldId id="312" r:id="rId30"/>
    <p:sldId id="311" r:id="rId31"/>
    <p:sldId id="313" r:id="rId32"/>
    <p:sldId id="314" r:id="rId3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36" userDrawn="1">
          <p15:clr>
            <a:srgbClr val="A4A3A4"/>
          </p15:clr>
        </p15:guide>
        <p15:guide id="2" orient="horz" pos="576" userDrawn="1">
          <p15:clr>
            <a:srgbClr val="A4A3A4"/>
          </p15:clr>
        </p15:guide>
        <p15:guide id="3" orient="horz" pos="3433">
          <p15:clr>
            <a:srgbClr val="A4A3A4"/>
          </p15:clr>
        </p15:guide>
        <p15:guide id="4" orient="horz" pos="3281">
          <p15:clr>
            <a:srgbClr val="A4A3A4"/>
          </p15:clr>
        </p15:guide>
        <p15:guide id="5" orient="horz" pos="3685">
          <p15:clr>
            <a:srgbClr val="A4A3A4"/>
          </p15:clr>
        </p15:guide>
        <p15:guide id="6" pos="936" userDrawn="1">
          <p15:clr>
            <a:srgbClr val="A4A3A4"/>
          </p15:clr>
        </p15:guide>
        <p15:guide id="7" pos="687">
          <p15:clr>
            <a:srgbClr val="A4A3A4"/>
          </p15:clr>
        </p15:guide>
        <p15:guide id="8" pos="801">
          <p15:clr>
            <a:srgbClr val="A4A3A4"/>
          </p15:clr>
        </p15:guide>
        <p15:guide id="9" pos="54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45"/>
    <a:srgbClr val="98C42E"/>
    <a:srgbClr val="BDDCE4"/>
    <a:srgbClr val="64B034"/>
    <a:srgbClr val="007B99"/>
    <a:srgbClr val="297331"/>
    <a:srgbClr val="464847"/>
    <a:srgbClr val="F5BC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186" autoAdjust="0"/>
  </p:normalViewPr>
  <p:slideViewPr>
    <p:cSldViewPr snapToGrid="0" snapToObjects="1" showGuides="1">
      <p:cViewPr varScale="1">
        <p:scale>
          <a:sx n="86" d="100"/>
          <a:sy n="86" d="100"/>
        </p:scale>
        <p:origin x="2334" y="90"/>
      </p:cViewPr>
      <p:guideLst>
        <p:guide orient="horz" pos="336"/>
        <p:guide orient="horz" pos="576"/>
        <p:guide orient="horz" pos="3433"/>
        <p:guide orient="horz" pos="3281"/>
        <p:guide orient="horz" pos="3685"/>
        <p:guide pos="936"/>
        <p:guide pos="687"/>
        <p:guide pos="801"/>
        <p:guide pos="5475"/>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EB885E9-0639-4B8B-94A6-4C7F5B7D6C91}" type="datetime1">
              <a:rPr lang="en-US" altLang="en-US"/>
              <a:pPr/>
              <a:t>9/30/2020</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6F2FD11-7E8F-4244-92B6-1F2E7099C63A}" type="slidenum">
              <a:rPr lang="en-US" altLang="en-US"/>
              <a:pPr/>
              <a:t>‹#›</a:t>
            </a:fld>
            <a:endParaRPr lang="en-US" altLang="en-US"/>
          </a:p>
        </p:txBody>
      </p:sp>
    </p:spTree>
    <p:extLst>
      <p:ext uri="{BB962C8B-B14F-4D97-AF65-F5344CB8AC3E}">
        <p14:creationId xmlns:p14="http://schemas.microsoft.com/office/powerpoint/2010/main" val="1668127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5B41094-9100-4075-8C3B-0DC9665431FA}" type="datetime1">
              <a:rPr lang="en-US" altLang="en-US"/>
              <a:pPr/>
              <a:t>9/30/2020</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CB323BF-8CC5-47B6-83AD-56FF89110600}" type="slidenum">
              <a:rPr lang="en-US" altLang="en-US"/>
              <a:pPr/>
              <a:t>‹#›</a:t>
            </a:fld>
            <a:endParaRPr lang="en-US" altLang="en-US"/>
          </a:p>
        </p:txBody>
      </p:sp>
    </p:spTree>
    <p:extLst>
      <p:ext uri="{BB962C8B-B14F-4D97-AF65-F5344CB8AC3E}">
        <p14:creationId xmlns:p14="http://schemas.microsoft.com/office/powerpoint/2010/main" val="406634161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a:t>
            </a:r>
            <a:r>
              <a:rPr lang="en-US" dirty="0" err="1"/>
              <a:t>MiraCosta’s</a:t>
            </a:r>
            <a:r>
              <a:rPr lang="en-US" dirty="0"/>
              <a:t> Online application</a:t>
            </a:r>
            <a:r>
              <a:rPr lang="en-US" baseline="0" dirty="0"/>
              <a:t> tutorial. We’re happy you have expressed an interest in becoming a Spartan and hope that these step-by-step instructions will assist you in completing our FREE online application through </a:t>
            </a:r>
            <a:r>
              <a:rPr lang="en-US" baseline="0" dirty="0" err="1"/>
              <a:t>CCCApply</a:t>
            </a:r>
            <a:r>
              <a:rPr lang="en-US" baseline="0" dirty="0"/>
              <a:t>.</a:t>
            </a:r>
            <a:endParaRPr lang="en-US" dirty="0"/>
          </a:p>
        </p:txBody>
      </p:sp>
      <p:sp>
        <p:nvSpPr>
          <p:cNvPr id="4" name="Slide Number Placeholder 3"/>
          <p:cNvSpPr>
            <a:spLocks noGrp="1"/>
          </p:cNvSpPr>
          <p:nvPr>
            <p:ph type="sldNum" sz="quarter" idx="10"/>
          </p:nvPr>
        </p:nvSpPr>
        <p:spPr/>
        <p:txBody>
          <a:bodyPr/>
          <a:lstStyle/>
          <a:p>
            <a:fld id="{CCB323BF-8CC5-47B6-83AD-56FF89110600}" type="slidenum">
              <a:rPr lang="en-US" altLang="en-US" smtClean="0"/>
              <a:pPr/>
              <a:t>1</a:t>
            </a:fld>
            <a:endParaRPr lang="en-US" altLang="en-US"/>
          </a:p>
        </p:txBody>
      </p:sp>
    </p:spTree>
    <p:extLst>
      <p:ext uri="{BB962C8B-B14F-4D97-AF65-F5344CB8AC3E}">
        <p14:creationId xmlns:p14="http://schemas.microsoft.com/office/powerpoint/2010/main" val="3993636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is pretty straightforward but</a:t>
            </a:r>
          </a:p>
          <a:p>
            <a:r>
              <a:rPr lang="en-US" dirty="0"/>
              <a:t>On the</a:t>
            </a:r>
            <a:r>
              <a:rPr lang="en-US" baseline="0" dirty="0"/>
              <a:t> first question, select Enrolling in High School (or lower grade) and college at the same time.</a:t>
            </a:r>
          </a:p>
          <a:p>
            <a:r>
              <a:rPr lang="en-US" baseline="0" dirty="0"/>
              <a:t>Enter your current high school or the high school you most recently attended. </a:t>
            </a:r>
            <a:endParaRPr lang="en-US" dirty="0"/>
          </a:p>
          <a:p>
            <a:endParaRPr lang="en-US" dirty="0"/>
          </a:p>
        </p:txBody>
      </p:sp>
      <p:sp>
        <p:nvSpPr>
          <p:cNvPr id="4" name="Slide Number Placeholder 3"/>
          <p:cNvSpPr>
            <a:spLocks noGrp="1"/>
          </p:cNvSpPr>
          <p:nvPr>
            <p:ph type="sldNum" sz="quarter" idx="10"/>
          </p:nvPr>
        </p:nvSpPr>
        <p:spPr/>
        <p:txBody>
          <a:bodyPr/>
          <a:lstStyle/>
          <a:p>
            <a:fld id="{CCB323BF-8CC5-47B6-83AD-56FF89110600}" type="slidenum">
              <a:rPr lang="en-US" altLang="en-US" smtClean="0"/>
              <a:pPr/>
              <a:t>14</a:t>
            </a:fld>
            <a:endParaRPr lang="en-US" altLang="en-US"/>
          </a:p>
        </p:txBody>
      </p:sp>
    </p:spTree>
    <p:extLst>
      <p:ext uri="{BB962C8B-B14F-4D97-AF65-F5344CB8AC3E}">
        <p14:creationId xmlns:p14="http://schemas.microsoft.com/office/powerpoint/2010/main" val="3612137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upon your answers to the previous questions about your high</a:t>
            </a:r>
            <a:r>
              <a:rPr lang="en-US" baseline="0" dirty="0"/>
              <a:t> school, you may see the questions above about your high school GPA and the highest level of English and Math you took. We will use the answer to these questions to place you into your English and Math Courses at MiraCosta. When you are done, click continue.</a:t>
            </a:r>
            <a:endParaRPr lang="en-US" dirty="0"/>
          </a:p>
        </p:txBody>
      </p:sp>
      <p:sp>
        <p:nvSpPr>
          <p:cNvPr id="4" name="Slide Number Placeholder 3"/>
          <p:cNvSpPr>
            <a:spLocks noGrp="1"/>
          </p:cNvSpPr>
          <p:nvPr>
            <p:ph type="sldNum" sz="quarter" idx="10"/>
          </p:nvPr>
        </p:nvSpPr>
        <p:spPr/>
        <p:txBody>
          <a:bodyPr/>
          <a:lstStyle/>
          <a:p>
            <a:fld id="{CCB323BF-8CC5-47B6-83AD-56FF89110600}" type="slidenum">
              <a:rPr lang="en-US" altLang="en-US" smtClean="0"/>
              <a:pPr/>
              <a:t>15</a:t>
            </a:fld>
            <a:endParaRPr lang="en-US" altLang="en-US"/>
          </a:p>
        </p:txBody>
      </p:sp>
    </p:spTree>
    <p:extLst>
      <p:ext uri="{BB962C8B-B14F-4D97-AF65-F5344CB8AC3E}">
        <p14:creationId xmlns:p14="http://schemas.microsoft.com/office/powerpoint/2010/main" val="1466302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a:t>
            </a:r>
            <a:r>
              <a:rPr lang="en-US" baseline="0" dirty="0"/>
              <a:t> the Citizenship status that applies to you. Remember, you DO NOT have to be a US Citizen to take classes at MiraCosta. If you are undocumented you may want to connect with our </a:t>
            </a:r>
            <a:r>
              <a:rPr lang="en-US" baseline="0" dirty="0" err="1"/>
              <a:t>Uprise</a:t>
            </a:r>
            <a:r>
              <a:rPr lang="en-US" baseline="0" dirty="0"/>
              <a:t> program! For more information go to: miracosta.edu/</a:t>
            </a:r>
            <a:r>
              <a:rPr lang="en-US" baseline="0" dirty="0" err="1"/>
              <a:t>Uprise</a:t>
            </a:r>
            <a:r>
              <a:rPr lang="en-US" baseline="0" dirty="0"/>
              <a:t>.</a:t>
            </a:r>
            <a:endParaRPr lang="en-US" dirty="0"/>
          </a:p>
        </p:txBody>
      </p:sp>
      <p:sp>
        <p:nvSpPr>
          <p:cNvPr id="4" name="Slide Number Placeholder 3"/>
          <p:cNvSpPr>
            <a:spLocks noGrp="1"/>
          </p:cNvSpPr>
          <p:nvPr>
            <p:ph type="sldNum" sz="quarter" idx="10"/>
          </p:nvPr>
        </p:nvSpPr>
        <p:spPr/>
        <p:txBody>
          <a:bodyPr/>
          <a:lstStyle/>
          <a:p>
            <a:fld id="{CCB323BF-8CC5-47B6-83AD-56FF89110600}" type="slidenum">
              <a:rPr lang="en-US" altLang="en-US" smtClean="0"/>
              <a:pPr/>
              <a:t>16</a:t>
            </a:fld>
            <a:endParaRPr lang="en-US" altLang="en-US"/>
          </a:p>
        </p:txBody>
      </p:sp>
    </p:spTree>
    <p:extLst>
      <p:ext uri="{BB962C8B-B14F-4D97-AF65-F5344CB8AC3E}">
        <p14:creationId xmlns:p14="http://schemas.microsoft.com/office/powerpoint/2010/main" val="2989941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answers in the Residency portion</a:t>
            </a:r>
            <a:r>
              <a:rPr lang="en-US" baseline="0" dirty="0"/>
              <a:t> of the application may prompt the application to ask  additional questions. The application is responsive to your answers and will only display questions that apply to your specific situation. Answer all questions as completely and accurately as possible. This section is typically one of the sections that can take a little bit longer so don’t give up! Remember that if you run into questions we are here to assist you!</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CB323BF-8CC5-47B6-83AD-56FF89110600}" type="slidenum">
              <a:rPr lang="en-US" altLang="en-US" smtClean="0"/>
              <a:pPr/>
              <a:t>17</a:t>
            </a:fld>
            <a:endParaRPr lang="en-US" altLang="en-US"/>
          </a:p>
        </p:txBody>
      </p:sp>
    </p:spTree>
    <p:extLst>
      <p:ext uri="{BB962C8B-B14F-4D97-AF65-F5344CB8AC3E}">
        <p14:creationId xmlns:p14="http://schemas.microsoft.com/office/powerpoint/2010/main" val="88724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Needs &amp; Interests Section is here so we can capture the types of activities and services that you may need once you are a student.</a:t>
            </a:r>
          </a:p>
          <a:p>
            <a:r>
              <a:rPr lang="en-US" baseline="0" dirty="0"/>
              <a:t>There’s no penalty for answering any of these question in a certain way and you are always free to change your responses at any time.</a:t>
            </a:r>
          </a:p>
        </p:txBody>
      </p:sp>
      <p:sp>
        <p:nvSpPr>
          <p:cNvPr id="4" name="Slide Number Placeholder 3"/>
          <p:cNvSpPr>
            <a:spLocks noGrp="1"/>
          </p:cNvSpPr>
          <p:nvPr>
            <p:ph type="sldNum" sz="quarter" idx="10"/>
          </p:nvPr>
        </p:nvSpPr>
        <p:spPr/>
        <p:txBody>
          <a:bodyPr/>
          <a:lstStyle/>
          <a:p>
            <a:fld id="{CCB323BF-8CC5-47B6-83AD-56FF89110600}" type="slidenum">
              <a:rPr lang="en-US" altLang="en-US" smtClean="0"/>
              <a:pPr/>
              <a:t>18</a:t>
            </a:fld>
            <a:endParaRPr lang="en-US" altLang="en-US"/>
          </a:p>
        </p:txBody>
      </p:sp>
    </p:spTree>
    <p:extLst>
      <p:ext uri="{BB962C8B-B14F-4D97-AF65-F5344CB8AC3E}">
        <p14:creationId xmlns:p14="http://schemas.microsoft.com/office/powerpoint/2010/main" val="150991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MiraCosta is required to gather the information in this section because we want to be sure that we are providing the support our</a:t>
            </a:r>
            <a:r>
              <a:rPr lang="en-US" baseline="0" dirty="0"/>
              <a:t> students need to be successful.</a:t>
            </a:r>
          </a:p>
          <a:p>
            <a:r>
              <a:rPr lang="en-US" sz="1200" b="0" i="0" kern="1200" dirty="0">
                <a:solidFill>
                  <a:schemeClr val="tx1"/>
                </a:solidFill>
                <a:effectLst/>
                <a:latin typeface="+mn-lt"/>
                <a:ea typeface="ＭＳ Ｐゴシック" pitchFamily="-109" charset="-128"/>
                <a:cs typeface="ＭＳ Ｐゴシック" pitchFamily="-109" charset="-128"/>
              </a:rPr>
              <a:t>MiraCosta College has an expressed commitment to equity and inclusion for students, faculty and staff members who are lesbian, gay, bisexual, transgender, queer/questioning, intersex, and asexual (LGBTQIA).</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You</a:t>
            </a:r>
            <a:r>
              <a:rPr lang="en-US" baseline="0" dirty="0"/>
              <a:t> may not be 100% sure about the educational levels of your parents but we are hoping that you will give us your best estimate!</a:t>
            </a:r>
          </a:p>
          <a:p>
            <a:endParaRPr lang="en-US" dirty="0"/>
          </a:p>
        </p:txBody>
      </p:sp>
      <p:sp>
        <p:nvSpPr>
          <p:cNvPr id="4" name="Slide Number Placeholder 3"/>
          <p:cNvSpPr>
            <a:spLocks noGrp="1"/>
          </p:cNvSpPr>
          <p:nvPr>
            <p:ph type="sldNum" sz="quarter" idx="10"/>
          </p:nvPr>
        </p:nvSpPr>
        <p:spPr/>
        <p:txBody>
          <a:bodyPr/>
          <a:lstStyle/>
          <a:p>
            <a:fld id="{CCB323BF-8CC5-47B6-83AD-56FF89110600}" type="slidenum">
              <a:rPr lang="en-US" altLang="en-US" smtClean="0"/>
              <a:pPr/>
              <a:t>19</a:t>
            </a:fld>
            <a:endParaRPr lang="en-US" altLang="en-US"/>
          </a:p>
        </p:txBody>
      </p:sp>
    </p:spTree>
    <p:extLst>
      <p:ext uri="{BB962C8B-B14F-4D97-AF65-F5344CB8AC3E}">
        <p14:creationId xmlns:p14="http://schemas.microsoft.com/office/powerpoint/2010/main" val="2754677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answers to the Race/Ethnicity questions may signal the application to provide you with additional ‘subcategories’. Please feel</a:t>
            </a:r>
            <a:r>
              <a:rPr lang="en-US" baseline="0" dirty="0"/>
              <a:t> free to select all that apply.</a:t>
            </a:r>
          </a:p>
          <a:p>
            <a:r>
              <a:rPr lang="en-US" baseline="0" dirty="0"/>
              <a:t>When you are done click ‘Continue’</a:t>
            </a:r>
            <a:endParaRPr lang="en-US" dirty="0"/>
          </a:p>
        </p:txBody>
      </p:sp>
      <p:sp>
        <p:nvSpPr>
          <p:cNvPr id="4" name="Slide Number Placeholder 3"/>
          <p:cNvSpPr>
            <a:spLocks noGrp="1"/>
          </p:cNvSpPr>
          <p:nvPr>
            <p:ph type="sldNum" sz="quarter" idx="10"/>
          </p:nvPr>
        </p:nvSpPr>
        <p:spPr/>
        <p:txBody>
          <a:bodyPr/>
          <a:lstStyle/>
          <a:p>
            <a:fld id="{CCB323BF-8CC5-47B6-83AD-56FF89110600}" type="slidenum">
              <a:rPr lang="en-US" altLang="en-US" smtClean="0"/>
              <a:pPr/>
              <a:t>20</a:t>
            </a:fld>
            <a:endParaRPr lang="en-US" altLang="en-US"/>
          </a:p>
        </p:txBody>
      </p:sp>
    </p:spTree>
    <p:extLst>
      <p:ext uri="{BB962C8B-B14F-4D97-AF65-F5344CB8AC3E}">
        <p14:creationId xmlns:p14="http://schemas.microsoft.com/office/powerpoint/2010/main" val="1032053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a:t>
            </a:r>
            <a:r>
              <a:rPr lang="en-US" baseline="0" dirty="0"/>
              <a:t> in articulated courses should select College Credit Courses</a:t>
            </a:r>
            <a:endParaRPr lang="en-US" dirty="0"/>
          </a:p>
        </p:txBody>
      </p:sp>
      <p:sp>
        <p:nvSpPr>
          <p:cNvPr id="4" name="Slide Number Placeholder 3"/>
          <p:cNvSpPr>
            <a:spLocks noGrp="1"/>
          </p:cNvSpPr>
          <p:nvPr>
            <p:ph type="sldNum" sz="quarter" idx="10"/>
          </p:nvPr>
        </p:nvSpPr>
        <p:spPr/>
        <p:txBody>
          <a:bodyPr/>
          <a:lstStyle/>
          <a:p>
            <a:fld id="{CCB323BF-8CC5-47B6-83AD-56FF89110600}" type="slidenum">
              <a:rPr lang="en-US" altLang="en-US" smtClean="0"/>
              <a:pPr/>
              <a:t>21</a:t>
            </a:fld>
            <a:endParaRPr lang="en-US" altLang="en-US"/>
          </a:p>
        </p:txBody>
      </p:sp>
    </p:spTree>
    <p:extLst>
      <p:ext uri="{BB962C8B-B14F-4D97-AF65-F5344CB8AC3E}">
        <p14:creationId xmlns:p14="http://schemas.microsoft.com/office/powerpoint/2010/main" val="2563535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been a student at MiraCosta College and know your ID number (we call it a SURF ID and it will be</a:t>
            </a:r>
            <a:r>
              <a:rPr lang="en-US" baseline="0" dirty="0"/>
              <a:t> an Upper-case W followed by 7 digits) you can list it here.</a:t>
            </a:r>
          </a:p>
          <a:p>
            <a:r>
              <a:rPr lang="en-US" baseline="0" dirty="0"/>
              <a:t>If you don’t remember your ID that’s totally fine, we can match your application with your ID when we process your application. </a:t>
            </a:r>
          </a:p>
          <a:p>
            <a:endParaRPr lang="en-US" dirty="0"/>
          </a:p>
        </p:txBody>
      </p:sp>
      <p:sp>
        <p:nvSpPr>
          <p:cNvPr id="4" name="Slide Number Placeholder 3"/>
          <p:cNvSpPr>
            <a:spLocks noGrp="1"/>
          </p:cNvSpPr>
          <p:nvPr>
            <p:ph type="sldNum" sz="quarter" idx="10"/>
          </p:nvPr>
        </p:nvSpPr>
        <p:spPr/>
        <p:txBody>
          <a:bodyPr/>
          <a:lstStyle/>
          <a:p>
            <a:fld id="{CCB323BF-8CC5-47B6-83AD-56FF89110600}" type="slidenum">
              <a:rPr lang="en-US" altLang="en-US" smtClean="0"/>
              <a:pPr/>
              <a:t>22</a:t>
            </a:fld>
            <a:endParaRPr lang="en-US" altLang="en-US"/>
          </a:p>
        </p:txBody>
      </p:sp>
    </p:spTree>
    <p:extLst>
      <p:ext uri="{BB962C8B-B14F-4D97-AF65-F5344CB8AC3E}">
        <p14:creationId xmlns:p14="http://schemas.microsoft.com/office/powerpoint/2010/main" val="94034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review and save your application as a PDF here (it’s not a bad idea in case we have questions later).</a:t>
            </a:r>
          </a:p>
          <a:p>
            <a:r>
              <a:rPr lang="en-US" dirty="0"/>
              <a:t>Additionally, it’s a good idea to read through the Consent to Release information prior to making</a:t>
            </a:r>
            <a:r>
              <a:rPr lang="en-US" baseline="0" dirty="0"/>
              <a:t> your decision about whether you want to consent to releasing your information or not.</a:t>
            </a:r>
            <a:endParaRPr lang="en-US" dirty="0"/>
          </a:p>
          <a:p>
            <a:endParaRPr lang="en-US" dirty="0"/>
          </a:p>
        </p:txBody>
      </p:sp>
      <p:sp>
        <p:nvSpPr>
          <p:cNvPr id="4" name="Slide Number Placeholder 3"/>
          <p:cNvSpPr>
            <a:spLocks noGrp="1"/>
          </p:cNvSpPr>
          <p:nvPr>
            <p:ph type="sldNum" sz="quarter" idx="10"/>
          </p:nvPr>
        </p:nvSpPr>
        <p:spPr/>
        <p:txBody>
          <a:bodyPr/>
          <a:lstStyle/>
          <a:p>
            <a:fld id="{CCB323BF-8CC5-47B6-83AD-56FF89110600}" type="slidenum">
              <a:rPr lang="en-US" altLang="en-US" smtClean="0"/>
              <a:pPr/>
              <a:t>23</a:t>
            </a:fld>
            <a:endParaRPr lang="en-US" altLang="en-US"/>
          </a:p>
        </p:txBody>
      </p:sp>
    </p:spTree>
    <p:extLst>
      <p:ext uri="{BB962C8B-B14F-4D97-AF65-F5344CB8AC3E}">
        <p14:creationId xmlns:p14="http://schemas.microsoft.com/office/powerpoint/2010/main" val="3397373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you begin the application we recommend that you have the following items available:</a:t>
            </a:r>
          </a:p>
          <a:p>
            <a:pPr marL="171450" indent="-171450">
              <a:buFont typeface="Arial" panose="020B0604020202020204" pitchFamily="34" charset="0"/>
              <a:buChar char="•"/>
            </a:pPr>
            <a:r>
              <a:rPr lang="en-US" dirty="0"/>
              <a:t>Your social security number, </a:t>
            </a:r>
          </a:p>
          <a:p>
            <a:pPr marL="171450" indent="-171450">
              <a:buFont typeface="Arial" panose="020B0604020202020204" pitchFamily="34" charset="0"/>
              <a:buChar char="•"/>
            </a:pPr>
            <a:r>
              <a:rPr lang="en-US" dirty="0"/>
              <a:t>12</a:t>
            </a:r>
            <a:r>
              <a:rPr lang="en-US" baseline="30000" dirty="0"/>
              <a:t>th</a:t>
            </a:r>
            <a:r>
              <a:rPr lang="en-US" dirty="0"/>
              <a:t> graders need a copy of your high school transcript (if you don’t have a copy</a:t>
            </a:r>
            <a:r>
              <a:rPr lang="en-US" baseline="0" dirty="0"/>
              <a:t> that’s ok but you may be asked your High School GPA and some basic information about your English and Math courses).</a:t>
            </a:r>
          </a:p>
          <a:p>
            <a:pPr marL="171450" indent="-171450">
              <a:buFont typeface="Arial" panose="020B0604020202020204" pitchFamily="34" charset="0"/>
              <a:buChar char="•"/>
            </a:pPr>
            <a:r>
              <a:rPr lang="en-US" baseline="0" dirty="0"/>
              <a:t>Your Permanent Resident Card (otherwise known as Green Card)</a:t>
            </a:r>
          </a:p>
          <a:p>
            <a:pPr marL="171450" indent="-171450">
              <a:buFont typeface="Arial" panose="020B0604020202020204" pitchFamily="34" charset="0"/>
              <a:buChar char="•"/>
            </a:pPr>
            <a:r>
              <a:rPr lang="en-US" baseline="0" dirty="0"/>
              <a:t>A pen and paper because you will be creating a login and password along with three security questions</a:t>
            </a:r>
            <a:endParaRPr lang="en-US" dirty="0"/>
          </a:p>
        </p:txBody>
      </p:sp>
      <p:sp>
        <p:nvSpPr>
          <p:cNvPr id="4" name="Slide Number Placeholder 3"/>
          <p:cNvSpPr>
            <a:spLocks noGrp="1"/>
          </p:cNvSpPr>
          <p:nvPr>
            <p:ph type="sldNum" sz="quarter" idx="10"/>
          </p:nvPr>
        </p:nvSpPr>
        <p:spPr/>
        <p:txBody>
          <a:bodyPr/>
          <a:lstStyle/>
          <a:p>
            <a:fld id="{CCB323BF-8CC5-47B6-83AD-56FF89110600}" type="slidenum">
              <a:rPr lang="en-US" altLang="en-US" smtClean="0"/>
              <a:pPr/>
              <a:t>3</a:t>
            </a:fld>
            <a:endParaRPr lang="en-US" altLang="en-US"/>
          </a:p>
        </p:txBody>
      </p:sp>
    </p:spTree>
    <p:extLst>
      <p:ext uri="{BB962C8B-B14F-4D97-AF65-F5344CB8AC3E}">
        <p14:creationId xmlns:p14="http://schemas.microsoft.com/office/powerpoint/2010/main" val="2183528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aseline="0" dirty="0"/>
              <a:t>We strongly recommend that you read this information because it’s super important!</a:t>
            </a:r>
            <a:r>
              <a:rPr lang="en-US" dirty="0"/>
              <a:t> You</a:t>
            </a:r>
            <a:r>
              <a:rPr lang="en-US" baseline="0" dirty="0"/>
              <a:t> be required to check both of these boxes prior to clicking the ‘Submit My Application’ button.</a:t>
            </a:r>
          </a:p>
          <a:p>
            <a:endParaRPr lang="en-US" dirty="0"/>
          </a:p>
        </p:txBody>
      </p:sp>
      <p:sp>
        <p:nvSpPr>
          <p:cNvPr id="4" name="Slide Number Placeholder 3"/>
          <p:cNvSpPr>
            <a:spLocks noGrp="1"/>
          </p:cNvSpPr>
          <p:nvPr>
            <p:ph type="sldNum" sz="quarter" idx="10"/>
          </p:nvPr>
        </p:nvSpPr>
        <p:spPr/>
        <p:txBody>
          <a:bodyPr/>
          <a:lstStyle/>
          <a:p>
            <a:fld id="{CCB323BF-8CC5-47B6-83AD-56FF89110600}" type="slidenum">
              <a:rPr lang="en-US" altLang="en-US" smtClean="0"/>
              <a:pPr/>
              <a:t>24</a:t>
            </a:fld>
            <a:endParaRPr lang="en-US" altLang="en-US"/>
          </a:p>
        </p:txBody>
      </p:sp>
    </p:spTree>
    <p:extLst>
      <p:ext uri="{BB962C8B-B14F-4D97-AF65-F5344CB8AC3E}">
        <p14:creationId xmlns:p14="http://schemas.microsoft.com/office/powerpoint/2010/main" val="2240553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effectLst/>
              </a:rPr>
              <a:t>Congratulations!</a:t>
            </a:r>
            <a:r>
              <a:rPr lang="en-US" baseline="0" dirty="0">
                <a:effectLst/>
              </a:rPr>
              <a:t> Your application to become a Spartan is complete! </a:t>
            </a:r>
          </a:p>
          <a:p>
            <a:r>
              <a:rPr lang="en-US" baseline="0" dirty="0">
                <a:effectLst/>
              </a:rPr>
              <a:t>Great job!</a:t>
            </a:r>
            <a:r>
              <a:rPr lang="en-US" dirty="0">
                <a:effectLst/>
              </a:rPr>
              <a:t/>
            </a:r>
            <a:br>
              <a:rPr lang="en-US" dirty="0">
                <a:effectLst/>
              </a:rPr>
            </a:br>
            <a:endParaRPr lang="en-US" dirty="0"/>
          </a:p>
        </p:txBody>
      </p:sp>
      <p:sp>
        <p:nvSpPr>
          <p:cNvPr id="4" name="Slide Number Placeholder 3"/>
          <p:cNvSpPr>
            <a:spLocks noGrp="1"/>
          </p:cNvSpPr>
          <p:nvPr>
            <p:ph type="sldNum" sz="quarter" idx="10"/>
          </p:nvPr>
        </p:nvSpPr>
        <p:spPr/>
        <p:txBody>
          <a:bodyPr/>
          <a:lstStyle/>
          <a:p>
            <a:fld id="{CCB323BF-8CC5-47B6-83AD-56FF89110600}" type="slidenum">
              <a:rPr lang="en-US" altLang="en-US" smtClean="0"/>
              <a:pPr/>
              <a:t>25</a:t>
            </a:fld>
            <a:endParaRPr lang="en-US" altLang="en-US"/>
          </a:p>
        </p:txBody>
      </p:sp>
    </p:spTree>
    <p:extLst>
      <p:ext uri="{BB962C8B-B14F-4D97-AF65-F5344CB8AC3E}">
        <p14:creationId xmlns:p14="http://schemas.microsoft.com/office/powerpoint/2010/main" val="817990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be pretty tired from</a:t>
            </a:r>
            <a:r>
              <a:rPr lang="en-US" baseline="0" dirty="0"/>
              <a:t> all this, but if you have a minute we’d love for you to complete a brief survey about your experience with the application we can keep making it better.</a:t>
            </a:r>
          </a:p>
          <a:p>
            <a:r>
              <a:rPr lang="en-US" baseline="0" dirty="0"/>
              <a:t>Click the ‘Sign Out &amp; Finish’ button to take the </a:t>
            </a:r>
            <a:r>
              <a:rPr lang="en-US" i="1" baseline="0" dirty="0"/>
              <a:t>very quick</a:t>
            </a:r>
            <a:r>
              <a:rPr lang="en-US" i="0" baseline="0" dirty="0"/>
              <a:t> survey!</a:t>
            </a:r>
            <a:endParaRPr lang="en-US" dirty="0"/>
          </a:p>
        </p:txBody>
      </p:sp>
      <p:sp>
        <p:nvSpPr>
          <p:cNvPr id="4" name="Slide Number Placeholder 3"/>
          <p:cNvSpPr>
            <a:spLocks noGrp="1"/>
          </p:cNvSpPr>
          <p:nvPr>
            <p:ph type="sldNum" sz="quarter" idx="10"/>
          </p:nvPr>
        </p:nvSpPr>
        <p:spPr/>
        <p:txBody>
          <a:bodyPr/>
          <a:lstStyle/>
          <a:p>
            <a:fld id="{CCB323BF-8CC5-47B6-83AD-56FF89110600}" type="slidenum">
              <a:rPr lang="en-US" altLang="en-US" smtClean="0"/>
              <a:pPr/>
              <a:t>26</a:t>
            </a:fld>
            <a:endParaRPr lang="en-US" altLang="en-US"/>
          </a:p>
        </p:txBody>
      </p:sp>
    </p:spTree>
    <p:extLst>
      <p:ext uri="{BB962C8B-B14F-4D97-AF65-F5344CB8AC3E}">
        <p14:creationId xmlns:p14="http://schemas.microsoft.com/office/powerpoint/2010/main" val="107810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a:t>
            </a:r>
            <a:r>
              <a:rPr lang="en-US" baseline="0" dirty="0"/>
              <a:t> your application has been processed you will receive an email explaining the steps necessary to become a successful student.</a:t>
            </a:r>
          </a:p>
          <a:p>
            <a:r>
              <a:rPr lang="en-US" baseline="0" dirty="0"/>
              <a:t>This will take approximately 2 days.</a:t>
            </a:r>
          </a:p>
          <a:p>
            <a:r>
              <a:rPr lang="en-US" dirty="0"/>
              <a:t>Remember to check your email and most importantly READ YOUR EMAIL. We promise</a:t>
            </a:r>
            <a:r>
              <a:rPr lang="en-US" baseline="0" dirty="0"/>
              <a:t> we’ll only email you when it’s super important.</a:t>
            </a:r>
          </a:p>
          <a:p>
            <a:r>
              <a:rPr lang="en-US" baseline="0" dirty="0"/>
              <a:t>Also, remember, we’re here to assist you. You can reach out to us via phone, chat or email!</a:t>
            </a:r>
            <a:endParaRPr lang="en-US" dirty="0"/>
          </a:p>
        </p:txBody>
      </p:sp>
      <p:sp>
        <p:nvSpPr>
          <p:cNvPr id="4" name="Slide Number Placeholder 3"/>
          <p:cNvSpPr>
            <a:spLocks noGrp="1"/>
          </p:cNvSpPr>
          <p:nvPr>
            <p:ph type="sldNum" sz="quarter" idx="10"/>
          </p:nvPr>
        </p:nvSpPr>
        <p:spPr/>
        <p:txBody>
          <a:bodyPr/>
          <a:lstStyle/>
          <a:p>
            <a:fld id="{CCB323BF-8CC5-47B6-83AD-56FF89110600}" type="slidenum">
              <a:rPr lang="en-US" altLang="en-US" smtClean="0"/>
              <a:pPr/>
              <a:t>27</a:t>
            </a:fld>
            <a:endParaRPr lang="en-US" altLang="en-US"/>
          </a:p>
        </p:txBody>
      </p:sp>
    </p:spTree>
    <p:extLst>
      <p:ext uri="{BB962C8B-B14F-4D97-AF65-F5344CB8AC3E}">
        <p14:creationId xmlns:p14="http://schemas.microsoft.com/office/powerpoint/2010/main" val="943189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go to MiraCosta.edu and click on the ‘Apply Now’ button.</a:t>
            </a:r>
          </a:p>
          <a:p>
            <a:r>
              <a:rPr lang="en-US" dirty="0"/>
              <a:t>Then, click on High School Students</a:t>
            </a:r>
          </a:p>
        </p:txBody>
      </p:sp>
      <p:sp>
        <p:nvSpPr>
          <p:cNvPr id="4" name="Slide Number Placeholder 3"/>
          <p:cNvSpPr>
            <a:spLocks noGrp="1"/>
          </p:cNvSpPr>
          <p:nvPr>
            <p:ph type="sldNum" sz="quarter" idx="10"/>
          </p:nvPr>
        </p:nvSpPr>
        <p:spPr/>
        <p:txBody>
          <a:bodyPr/>
          <a:lstStyle/>
          <a:p>
            <a:fld id="{CCB323BF-8CC5-47B6-83AD-56FF89110600}" type="slidenum">
              <a:rPr lang="en-US" altLang="en-US" smtClean="0"/>
              <a:pPr/>
              <a:t>4</a:t>
            </a:fld>
            <a:endParaRPr lang="en-US" altLang="en-US"/>
          </a:p>
        </p:txBody>
      </p:sp>
    </p:spTree>
    <p:extLst>
      <p:ext uri="{BB962C8B-B14F-4D97-AF65-F5344CB8AC3E}">
        <p14:creationId xmlns:p14="http://schemas.microsoft.com/office/powerpoint/2010/main" val="2986761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First time applicants, click on “Create an Account.”</a:t>
            </a:r>
          </a:p>
          <a:p>
            <a:pPr marL="228600" indent="-228600">
              <a:buAutoNum type="arabicPeriod"/>
            </a:pPr>
            <a:r>
              <a:rPr lang="en-US" dirty="0"/>
              <a:t>Returning students</a:t>
            </a:r>
            <a:r>
              <a:rPr lang="en-US" baseline="0" dirty="0"/>
              <a:t> (anyone who’s completed an application in the past)—click on “Sign In”</a:t>
            </a:r>
            <a:endParaRPr lang="en-US" dirty="0"/>
          </a:p>
        </p:txBody>
      </p:sp>
      <p:sp>
        <p:nvSpPr>
          <p:cNvPr id="4" name="Slide Number Placeholder 3"/>
          <p:cNvSpPr>
            <a:spLocks noGrp="1"/>
          </p:cNvSpPr>
          <p:nvPr>
            <p:ph type="sldNum" sz="quarter" idx="10"/>
          </p:nvPr>
        </p:nvSpPr>
        <p:spPr/>
        <p:txBody>
          <a:bodyPr/>
          <a:lstStyle/>
          <a:p>
            <a:fld id="{CCB323BF-8CC5-47B6-83AD-56FF89110600}" type="slidenum">
              <a:rPr lang="en-US" altLang="en-US" smtClean="0"/>
              <a:pPr/>
              <a:t>8</a:t>
            </a:fld>
            <a:endParaRPr lang="en-US" altLang="en-US"/>
          </a:p>
        </p:txBody>
      </p:sp>
    </p:spTree>
    <p:extLst>
      <p:ext uri="{BB962C8B-B14F-4D97-AF65-F5344CB8AC3E}">
        <p14:creationId xmlns:p14="http://schemas.microsoft.com/office/powerpoint/2010/main" val="1373267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MiraCosta College</a:t>
            </a:r>
            <a:r>
              <a:rPr lang="en-US" baseline="0" dirty="0"/>
              <a:t> from the drop down menu and click ‘Start Application’</a:t>
            </a:r>
            <a:endParaRPr lang="en-US" dirty="0"/>
          </a:p>
        </p:txBody>
      </p:sp>
      <p:sp>
        <p:nvSpPr>
          <p:cNvPr id="4" name="Slide Number Placeholder 3"/>
          <p:cNvSpPr>
            <a:spLocks noGrp="1"/>
          </p:cNvSpPr>
          <p:nvPr>
            <p:ph type="sldNum" sz="quarter" idx="10"/>
          </p:nvPr>
        </p:nvSpPr>
        <p:spPr/>
        <p:txBody>
          <a:bodyPr/>
          <a:lstStyle/>
          <a:p>
            <a:fld id="{CCB323BF-8CC5-47B6-83AD-56FF89110600}" type="slidenum">
              <a:rPr lang="en-US" altLang="en-US" smtClean="0"/>
              <a:pPr/>
              <a:t>9</a:t>
            </a:fld>
            <a:endParaRPr lang="en-US" altLang="en-US"/>
          </a:p>
        </p:txBody>
      </p:sp>
    </p:spTree>
    <p:extLst>
      <p:ext uri="{BB962C8B-B14F-4D97-AF65-F5344CB8AC3E}">
        <p14:creationId xmlns:p14="http://schemas.microsoft.com/office/powerpoint/2010/main" val="2577960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Total of 9 pages to complete. Check appears when that page is done.</a:t>
            </a:r>
          </a:p>
          <a:p>
            <a:pPr marL="228600" indent="-228600">
              <a:buAutoNum type="arabicPeriod"/>
            </a:pPr>
            <a:r>
              <a:rPr lang="en-US" dirty="0"/>
              <a:t>Students in articulated courses MUST</a:t>
            </a:r>
            <a:r>
              <a:rPr lang="en-US" baseline="0" dirty="0"/>
              <a:t> submit a Spring application</a:t>
            </a:r>
          </a:p>
          <a:p>
            <a:pPr marL="228600" indent="-228600">
              <a:buAutoNum type="arabicPeriod"/>
            </a:pPr>
            <a:r>
              <a:rPr lang="en-US" baseline="0" dirty="0"/>
              <a:t>Selections for Educational goal, Major Category, or Intended Major has no impact on students earning credit</a:t>
            </a:r>
          </a:p>
        </p:txBody>
      </p:sp>
      <p:sp>
        <p:nvSpPr>
          <p:cNvPr id="4" name="Slide Number Placeholder 3"/>
          <p:cNvSpPr>
            <a:spLocks noGrp="1"/>
          </p:cNvSpPr>
          <p:nvPr>
            <p:ph type="sldNum" sz="quarter" idx="10"/>
          </p:nvPr>
        </p:nvSpPr>
        <p:spPr/>
        <p:txBody>
          <a:bodyPr/>
          <a:lstStyle/>
          <a:p>
            <a:fld id="{CCB323BF-8CC5-47B6-83AD-56FF89110600}" type="slidenum">
              <a:rPr lang="en-US" altLang="en-US" smtClean="0"/>
              <a:pPr/>
              <a:t>10</a:t>
            </a:fld>
            <a:endParaRPr lang="en-US" altLang="en-US"/>
          </a:p>
        </p:txBody>
      </p:sp>
    </p:spTree>
    <p:extLst>
      <p:ext uri="{BB962C8B-B14F-4D97-AF65-F5344CB8AC3E}">
        <p14:creationId xmlns:p14="http://schemas.microsoft.com/office/powerpoint/2010/main" val="3000413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Account Information section gives you a snapshot</a:t>
            </a:r>
            <a:r>
              <a:rPr lang="en-US" baseline="0" dirty="0"/>
              <a:t> of what’s in your </a:t>
            </a:r>
            <a:r>
              <a:rPr lang="en-US" baseline="0" dirty="0" err="1"/>
              <a:t>CCCApply</a:t>
            </a:r>
            <a:r>
              <a:rPr lang="en-US" baseline="0" dirty="0"/>
              <a:t> Account (remember, that’s the one you just got done creating) and it gives you the chance to edit the information if you need to).</a:t>
            </a:r>
          </a:p>
        </p:txBody>
      </p:sp>
      <p:sp>
        <p:nvSpPr>
          <p:cNvPr id="4" name="Slide Number Placeholder 3"/>
          <p:cNvSpPr>
            <a:spLocks noGrp="1"/>
          </p:cNvSpPr>
          <p:nvPr>
            <p:ph type="sldNum" sz="quarter" idx="10"/>
          </p:nvPr>
        </p:nvSpPr>
        <p:spPr/>
        <p:txBody>
          <a:bodyPr/>
          <a:lstStyle/>
          <a:p>
            <a:fld id="{CCB323BF-8CC5-47B6-83AD-56FF89110600}" type="slidenum">
              <a:rPr lang="en-US" altLang="en-US" smtClean="0"/>
              <a:pPr/>
              <a:t>11</a:t>
            </a:fld>
            <a:endParaRPr lang="en-US" altLang="en-US"/>
          </a:p>
        </p:txBody>
      </p:sp>
    </p:spTree>
    <p:extLst>
      <p:ext uri="{BB962C8B-B14F-4D97-AF65-F5344CB8AC3E}">
        <p14:creationId xmlns:p14="http://schemas.microsoft.com/office/powerpoint/2010/main" val="3918326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the option that is correct</a:t>
            </a:r>
            <a:r>
              <a:rPr lang="en-US" baseline="0" dirty="0"/>
              <a:t> for you. Depending upon what you select you may be asked to complete additional information.</a:t>
            </a:r>
            <a:endParaRPr lang="en-US" dirty="0"/>
          </a:p>
        </p:txBody>
      </p:sp>
      <p:sp>
        <p:nvSpPr>
          <p:cNvPr id="4" name="Slide Number Placeholder 3"/>
          <p:cNvSpPr>
            <a:spLocks noGrp="1"/>
          </p:cNvSpPr>
          <p:nvPr>
            <p:ph type="sldNum" sz="quarter" idx="10"/>
          </p:nvPr>
        </p:nvSpPr>
        <p:spPr/>
        <p:txBody>
          <a:bodyPr/>
          <a:lstStyle/>
          <a:p>
            <a:fld id="{CCB323BF-8CC5-47B6-83AD-56FF89110600}" type="slidenum">
              <a:rPr lang="en-US" altLang="en-US" smtClean="0"/>
              <a:pPr/>
              <a:t>12</a:t>
            </a:fld>
            <a:endParaRPr lang="en-US" altLang="en-US"/>
          </a:p>
        </p:txBody>
      </p:sp>
    </p:spTree>
    <p:extLst>
      <p:ext uri="{BB962C8B-B14F-4D97-AF65-F5344CB8AC3E}">
        <p14:creationId xmlns:p14="http://schemas.microsoft.com/office/powerpoint/2010/main" val="1933390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your mailing address is the same as your Permanent address, simply check the appropriate box, otherwise this is where you will let us know what your mailing address is.</a:t>
            </a:r>
          </a:p>
          <a:p>
            <a:r>
              <a:rPr lang="en-US" baseline="0" dirty="0"/>
              <a:t>When you are finished click continue.</a:t>
            </a:r>
            <a:endParaRPr lang="en-US" dirty="0"/>
          </a:p>
        </p:txBody>
      </p:sp>
      <p:sp>
        <p:nvSpPr>
          <p:cNvPr id="4" name="Slide Number Placeholder 3"/>
          <p:cNvSpPr>
            <a:spLocks noGrp="1"/>
          </p:cNvSpPr>
          <p:nvPr>
            <p:ph type="sldNum" sz="quarter" idx="10"/>
          </p:nvPr>
        </p:nvSpPr>
        <p:spPr/>
        <p:txBody>
          <a:bodyPr/>
          <a:lstStyle/>
          <a:p>
            <a:fld id="{CCB323BF-8CC5-47B6-83AD-56FF89110600}" type="slidenum">
              <a:rPr lang="en-US" altLang="en-US" smtClean="0"/>
              <a:pPr/>
              <a:t>13</a:t>
            </a:fld>
            <a:endParaRPr lang="en-US" altLang="en-US"/>
          </a:p>
        </p:txBody>
      </p:sp>
    </p:spTree>
    <p:extLst>
      <p:ext uri="{BB962C8B-B14F-4D97-AF65-F5344CB8AC3E}">
        <p14:creationId xmlns:p14="http://schemas.microsoft.com/office/powerpoint/2010/main" val="2867606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Wave Cropped.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63050" cy="594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0" y="4363200"/>
            <a:ext cx="7538720" cy="1097280"/>
          </a:xfrm>
          <a:noFill/>
          <a:ln>
            <a:noFill/>
          </a:ln>
        </p:spPr>
        <p:style>
          <a:lnRef idx="2">
            <a:schemeClr val="accent5"/>
          </a:lnRef>
          <a:fillRef idx="1">
            <a:schemeClr val="lt1"/>
          </a:fillRef>
          <a:effectRef idx="0">
            <a:schemeClr val="accent5"/>
          </a:effectRef>
          <a:fontRef idx="none"/>
        </p:style>
        <p:txBody>
          <a:bodyPr anchor="b" anchorCtr="0"/>
          <a:lstStyle>
            <a:lvl1pPr algn="l">
              <a:defRPr sz="3800" cap="all">
                <a:solidFill>
                  <a:srgbClr val="009CD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5460480"/>
            <a:ext cx="6400800" cy="523220"/>
          </a:xfrm>
        </p:spPr>
        <p:txBody>
          <a:bodyPr>
            <a:sp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55137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11301" y="561975"/>
            <a:ext cx="7175500" cy="1095375"/>
          </a:xfrm>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1511301" y="1657350"/>
            <a:ext cx="3495454"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70280" y="1657350"/>
            <a:ext cx="341652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782CACFE-41A0-4E77-8F25-A60D78A7E0D7}" type="slidenum">
              <a:rPr lang="en-US" altLang="en-US"/>
              <a:pPr/>
              <a:t>‹#›</a:t>
            </a:fld>
            <a:endParaRPr lang="en-US" altLang="en-US"/>
          </a:p>
        </p:txBody>
      </p:sp>
      <p:sp>
        <p:nvSpPr>
          <p:cNvPr id="6" name="Footer Placeholder 8"/>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297486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cxnSp>
        <p:nvCxnSpPr>
          <p:cNvPr id="9" name="Straight Connector 8"/>
          <p:cNvCxnSpPr/>
          <p:nvPr/>
        </p:nvCxnSpPr>
        <p:spPr>
          <a:xfrm>
            <a:off x="1563688" y="2197100"/>
            <a:ext cx="7580312" cy="1588"/>
          </a:xfrm>
          <a:prstGeom prst="line">
            <a:avLst/>
          </a:prstGeom>
          <a:ln w="12700" cap="flat" cmpd="sng" algn="ctr">
            <a:solidFill>
              <a:schemeClr val="tx1">
                <a:lumMod val="65000"/>
                <a:lumOff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563688" y="3724275"/>
            <a:ext cx="7580312" cy="1588"/>
          </a:xfrm>
          <a:prstGeom prst="line">
            <a:avLst/>
          </a:prstGeom>
          <a:ln w="12700" cap="flat" cmpd="sng" algn="ctr">
            <a:solidFill>
              <a:schemeClr val="tx1">
                <a:lumMod val="65000"/>
                <a:lumOff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563688" y="5253038"/>
            <a:ext cx="7580312" cy="1587"/>
          </a:xfrm>
          <a:prstGeom prst="line">
            <a:avLst/>
          </a:prstGeom>
          <a:ln w="12700" cap="flat" cmpd="sng" algn="ctr">
            <a:solidFill>
              <a:schemeClr val="tx1">
                <a:lumMod val="65000"/>
                <a:lumOff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563688" y="2197100"/>
            <a:ext cx="7580312" cy="1588"/>
          </a:xfrm>
          <a:prstGeom prst="line">
            <a:avLst/>
          </a:prstGeom>
          <a:ln w="1270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1563688" y="3724275"/>
            <a:ext cx="7580312" cy="1588"/>
          </a:xfrm>
          <a:prstGeom prst="line">
            <a:avLst/>
          </a:prstGeom>
          <a:ln w="1270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563688" y="5253038"/>
            <a:ext cx="7580312" cy="1587"/>
          </a:xfrm>
          <a:prstGeom prst="line">
            <a:avLst/>
          </a:prstGeom>
          <a:ln w="1270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5" name="Text Placeholder 2"/>
          <p:cNvSpPr>
            <a:spLocks noGrp="1"/>
          </p:cNvSpPr>
          <p:nvPr>
            <p:ph type="body" idx="1"/>
          </p:nvPr>
        </p:nvSpPr>
        <p:spPr>
          <a:xfrm>
            <a:off x="1511300" y="1745464"/>
            <a:ext cx="7175500" cy="486647"/>
          </a:xfrm>
        </p:spPr>
        <p:txBody>
          <a:bodyPr anchor="b"/>
          <a:lstStyle>
            <a:lvl1pPr marL="457200" indent="-457200" algn="l">
              <a:buClr>
                <a:srgbClr val="009CD1"/>
              </a:buClr>
              <a:buFont typeface="Wingdings" charset="2"/>
              <a:buAutoNum type="arabicPlain"/>
              <a:defRPr sz="2200" b="0" i="0">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8"/>
          <p:cNvSpPr>
            <a:spLocks noGrp="1"/>
          </p:cNvSpPr>
          <p:nvPr>
            <p:ph type="body" sz="quarter" idx="14"/>
          </p:nvPr>
        </p:nvSpPr>
        <p:spPr>
          <a:xfrm>
            <a:off x="1511300" y="2233699"/>
            <a:ext cx="5913468" cy="1038054"/>
          </a:xfrm>
        </p:spPr>
        <p:txBody>
          <a:bodyPr/>
          <a:lstStyle>
            <a:lvl1pPr marL="0" indent="0" algn="l">
              <a:buFont typeface="Arial"/>
              <a:buNone/>
              <a:defRPr sz="1200" b="0" i="0">
                <a:latin typeface="Arial Bold"/>
                <a:cs typeface="Arial Bold"/>
              </a:defRPr>
            </a:lvl1pPr>
            <a:lvl2pPr algn="ctr">
              <a:buNone/>
              <a:defRPr/>
            </a:lvl2pPr>
            <a:lvl3pPr algn="ctr">
              <a:buNone/>
              <a:defRPr/>
            </a:lvl3pPr>
            <a:lvl4pPr algn="ctr">
              <a:buNone/>
              <a:defRPr/>
            </a:lvl4pPr>
            <a:lvl5pPr algn="ctr">
              <a:buNone/>
              <a:defRPr/>
            </a:lvl5pPr>
          </a:lstStyle>
          <a:p>
            <a:pPr lvl="0"/>
            <a:r>
              <a:rPr lang="en-US"/>
              <a:t>Click to edit Master text styles</a:t>
            </a:r>
          </a:p>
        </p:txBody>
      </p:sp>
      <p:sp>
        <p:nvSpPr>
          <p:cNvPr id="12" name="Text Placeholder 8"/>
          <p:cNvSpPr>
            <a:spLocks noGrp="1"/>
          </p:cNvSpPr>
          <p:nvPr>
            <p:ph type="body" sz="quarter" idx="15"/>
          </p:nvPr>
        </p:nvSpPr>
        <p:spPr>
          <a:xfrm>
            <a:off x="1511300" y="3759988"/>
            <a:ext cx="5913468" cy="1038054"/>
          </a:xfrm>
        </p:spPr>
        <p:txBody>
          <a:bodyPr/>
          <a:lstStyle>
            <a:lvl1pPr marL="0" indent="0" algn="l">
              <a:buFont typeface="Arial"/>
              <a:buNone/>
              <a:defRPr sz="1200" b="0" i="0">
                <a:latin typeface="Arial Bold"/>
                <a:cs typeface="Arial Bold"/>
              </a:defRPr>
            </a:lvl1pPr>
            <a:lvl2pPr algn="ctr">
              <a:buNone/>
              <a:defRPr/>
            </a:lvl2pPr>
            <a:lvl3pPr algn="ctr">
              <a:buNone/>
              <a:defRPr/>
            </a:lvl3pPr>
            <a:lvl4pPr algn="ctr">
              <a:buNone/>
              <a:defRPr/>
            </a:lvl4pPr>
            <a:lvl5pPr algn="ctr">
              <a:buNone/>
              <a:defRPr/>
            </a:lvl5pPr>
          </a:lstStyle>
          <a:p>
            <a:pPr lvl="0"/>
            <a:r>
              <a:rPr lang="en-US"/>
              <a:t>Click to edit Master text styles</a:t>
            </a:r>
          </a:p>
        </p:txBody>
      </p:sp>
      <p:sp>
        <p:nvSpPr>
          <p:cNvPr id="13" name="Text Placeholder 8"/>
          <p:cNvSpPr>
            <a:spLocks noGrp="1"/>
          </p:cNvSpPr>
          <p:nvPr>
            <p:ph type="body" sz="quarter" idx="16"/>
          </p:nvPr>
        </p:nvSpPr>
        <p:spPr>
          <a:xfrm>
            <a:off x="1511300" y="5287680"/>
            <a:ext cx="5913468" cy="1038054"/>
          </a:xfrm>
        </p:spPr>
        <p:txBody>
          <a:bodyPr/>
          <a:lstStyle>
            <a:lvl1pPr marL="0" indent="0" algn="l">
              <a:buFont typeface="Arial"/>
              <a:buNone/>
              <a:defRPr sz="1200" b="0" i="0">
                <a:latin typeface="Arial Bold"/>
                <a:cs typeface="Arial Bold"/>
              </a:defRPr>
            </a:lvl1pPr>
            <a:lvl2pPr algn="ctr">
              <a:buNone/>
              <a:defRPr/>
            </a:lvl2pPr>
            <a:lvl3pPr algn="ctr">
              <a:buNone/>
              <a:defRPr/>
            </a:lvl3pPr>
            <a:lvl4pPr algn="ctr">
              <a:buNone/>
              <a:defRPr/>
            </a:lvl4pPr>
            <a:lvl5pPr algn="ctr">
              <a:buNone/>
              <a:defRPr/>
            </a:lvl5pPr>
          </a:lstStyle>
          <a:p>
            <a:pPr lvl="0"/>
            <a:r>
              <a:rPr lang="en-US"/>
              <a:t>Click to edit Master text styles</a:t>
            </a:r>
          </a:p>
        </p:txBody>
      </p:sp>
      <p:sp>
        <p:nvSpPr>
          <p:cNvPr id="14" name="Text Placeholder 2"/>
          <p:cNvSpPr>
            <a:spLocks noGrp="1"/>
          </p:cNvSpPr>
          <p:nvPr>
            <p:ph type="body" idx="17"/>
          </p:nvPr>
        </p:nvSpPr>
        <p:spPr>
          <a:xfrm>
            <a:off x="1511300" y="3271753"/>
            <a:ext cx="7175500" cy="486647"/>
          </a:xfrm>
        </p:spPr>
        <p:txBody>
          <a:bodyPr anchor="b"/>
          <a:lstStyle>
            <a:lvl1pPr marL="457200" indent="-457200" algn="l">
              <a:buClr>
                <a:srgbClr val="009CD1"/>
              </a:buClr>
              <a:buFont typeface="Wingdings" charset="2"/>
              <a:buAutoNum type="arabicPlain" startAt="2"/>
              <a:defRPr sz="2200" b="0" i="0">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2"/>
          <p:cNvSpPr>
            <a:spLocks noGrp="1"/>
          </p:cNvSpPr>
          <p:nvPr>
            <p:ph type="body" idx="18"/>
          </p:nvPr>
        </p:nvSpPr>
        <p:spPr>
          <a:xfrm>
            <a:off x="1511300" y="4802621"/>
            <a:ext cx="7175500" cy="486647"/>
          </a:xfrm>
        </p:spPr>
        <p:txBody>
          <a:bodyPr anchor="b"/>
          <a:lstStyle>
            <a:lvl1pPr marL="457200" indent="-457200" algn="l">
              <a:buClr>
                <a:srgbClr val="009CD1"/>
              </a:buClr>
              <a:buFont typeface="Wingdings" charset="2"/>
              <a:buAutoNum type="arabicPlain" startAt="3"/>
              <a:defRPr sz="2200" b="0" i="0">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Slide Number Placeholder 2"/>
          <p:cNvSpPr>
            <a:spLocks noGrp="1"/>
          </p:cNvSpPr>
          <p:nvPr>
            <p:ph type="sldNum" sz="quarter" idx="19"/>
          </p:nvPr>
        </p:nvSpPr>
        <p:spPr/>
        <p:txBody>
          <a:bodyPr/>
          <a:lstStyle>
            <a:lvl1pPr>
              <a:defRPr/>
            </a:lvl1pPr>
          </a:lstStyle>
          <a:p>
            <a:fld id="{62E9C33F-669A-475E-AA6C-19465923A216}" type="slidenum">
              <a:rPr lang="en-US" altLang="en-US"/>
              <a:pPr/>
              <a:t>‹#›</a:t>
            </a:fld>
            <a:endParaRPr lang="en-US" altLang="en-US"/>
          </a:p>
        </p:txBody>
      </p:sp>
      <p:sp>
        <p:nvSpPr>
          <p:cNvPr id="21" name="Footer Placeholder 3"/>
          <p:cNvSpPr>
            <a:spLocks noGrp="1"/>
          </p:cNvSpPr>
          <p:nvPr>
            <p:ph type="ftr" sz="quarter" idx="20"/>
          </p:nvPr>
        </p:nvSpPr>
        <p:spPr/>
        <p:txBody>
          <a:bodyPr/>
          <a:lstStyle>
            <a:lvl1pPr>
              <a:defRPr/>
            </a:lvl1pPr>
          </a:lstStyle>
          <a:p>
            <a:pPr>
              <a:defRPr/>
            </a:pPr>
            <a:endParaRPr lang="en-US"/>
          </a:p>
        </p:txBody>
      </p:sp>
    </p:spTree>
    <p:extLst>
      <p:ext uri="{BB962C8B-B14F-4D97-AF65-F5344CB8AC3E}">
        <p14:creationId xmlns:p14="http://schemas.microsoft.com/office/powerpoint/2010/main" val="3375897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563688" y="1987550"/>
            <a:ext cx="7580312" cy="1588"/>
          </a:xfrm>
          <a:prstGeom prst="line">
            <a:avLst/>
          </a:prstGeom>
          <a:ln w="12700" cap="flat" cmpd="sng" algn="ctr">
            <a:solidFill>
              <a:schemeClr val="tx1">
                <a:lumMod val="65000"/>
                <a:lumOff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1563688" y="1987550"/>
            <a:ext cx="7580312" cy="1588"/>
          </a:xfrm>
          <a:prstGeom prst="line">
            <a:avLst/>
          </a:prstGeom>
          <a:ln w="1270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idx="1"/>
          </p:nvPr>
        </p:nvSpPr>
        <p:spPr>
          <a:xfrm>
            <a:off x="1511301" y="1279314"/>
            <a:ext cx="3483864" cy="707886"/>
          </a:xfrm>
        </p:spPr>
        <p:txBody>
          <a:bodyPr anchor="b">
            <a:spAutoFit/>
          </a:bodyPr>
          <a:lstStyle>
            <a:lvl1pPr marL="0" indent="0" algn="l">
              <a:buNone/>
              <a:defRPr sz="2000" b="0" i="0">
                <a:latin typeface="Arial Bold"/>
                <a:cs typeface="Arial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1300" y="2298240"/>
            <a:ext cx="3483864" cy="3550110"/>
          </a:xfrm>
        </p:spPr>
        <p:txBody>
          <a:bodyPr/>
          <a:lstStyle>
            <a:lvl1pPr marL="457200" indent="-457200">
              <a:buClr>
                <a:schemeClr val="accent4"/>
              </a:buClr>
              <a:buFont typeface="Wingdings" charset="2"/>
              <a:buAutoNum type="arabicPlain"/>
              <a:defRPr sz="2000" b="0" i="0">
                <a:latin typeface="Arial"/>
                <a:cs typeface="Arial"/>
              </a:defRPr>
            </a:lvl1pPr>
            <a:lvl2pPr marL="457200" indent="0">
              <a:buClr>
                <a:schemeClr val="tx2"/>
              </a:buClr>
              <a:buFontTx/>
              <a:buNone/>
              <a:defRPr sz="2000" b="0" i="0">
                <a:latin typeface="Arial"/>
                <a:cs typeface="Arial"/>
              </a:defRPr>
            </a:lvl2pPr>
            <a:lvl3pPr marL="915988" indent="-1588">
              <a:buClr>
                <a:schemeClr val="tx2"/>
              </a:buClr>
              <a:buFontTx/>
              <a:buNone/>
              <a:defRPr sz="1800" b="0" i="0">
                <a:latin typeface="Arial"/>
                <a:cs typeface="Arial"/>
              </a:defRPr>
            </a:lvl3pPr>
            <a:lvl4pPr marL="1373188" indent="-1588">
              <a:buClr>
                <a:schemeClr val="tx2"/>
              </a:buClr>
              <a:buFontTx/>
              <a:buNone/>
              <a:defRPr sz="1600" b="0" i="0">
                <a:latin typeface="Arial"/>
                <a:cs typeface="Arial"/>
              </a:defRPr>
            </a:lvl4pPr>
            <a:lvl5pPr marL="1831975" indent="-3175">
              <a:buClr>
                <a:schemeClr val="tx2"/>
              </a:buClr>
              <a:buFontTx/>
              <a:buNone/>
              <a:defRPr sz="1600" b="0" i="0">
                <a:latin typeface="Arial"/>
                <a:cs typeface="Arial"/>
              </a:defRPr>
            </a:lvl5pPr>
            <a:lvl6pPr>
              <a:buNone/>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06625" y="1279314"/>
            <a:ext cx="3480175" cy="707886"/>
          </a:xfrm>
        </p:spPr>
        <p:txBody>
          <a:bodyPr anchor="b">
            <a:spAutoFit/>
          </a:bodyPr>
          <a:lstStyle>
            <a:lvl1pPr marL="0" indent="0">
              <a:buNone/>
              <a:defRPr sz="2000" b="0" i="0">
                <a:latin typeface="Arial Bold"/>
                <a:cs typeface="Arial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06625" y="2298240"/>
            <a:ext cx="3480175" cy="3550110"/>
          </a:xfrm>
        </p:spPr>
        <p:txBody>
          <a:bodyPr/>
          <a:lstStyle>
            <a:lvl1pPr marL="457200" indent="-457200">
              <a:buClr>
                <a:schemeClr val="accent4"/>
              </a:buClr>
              <a:buFont typeface="Wingdings" charset="2"/>
              <a:buAutoNum type="arabicPlain"/>
              <a:defRPr sz="2000" b="0" i="0">
                <a:latin typeface="Arial"/>
                <a:cs typeface="Arial"/>
              </a:defRPr>
            </a:lvl1pPr>
            <a:lvl2pPr marL="457200" indent="0">
              <a:buClr>
                <a:schemeClr val="tx2"/>
              </a:buClr>
              <a:buFontTx/>
              <a:buNone/>
              <a:defRPr sz="2000" b="0" i="0">
                <a:latin typeface="Arial"/>
                <a:cs typeface="Arial"/>
              </a:defRPr>
            </a:lvl2pPr>
            <a:lvl3pPr marL="915988" indent="-1588">
              <a:buClr>
                <a:schemeClr val="tx2"/>
              </a:buClr>
              <a:buFontTx/>
              <a:buNone/>
              <a:defRPr sz="1800" b="0" i="0">
                <a:latin typeface="Arial"/>
                <a:cs typeface="Arial"/>
              </a:defRPr>
            </a:lvl3pPr>
            <a:lvl4pPr marL="1373188" indent="-1588">
              <a:buClr>
                <a:schemeClr val="tx2"/>
              </a:buClr>
              <a:buFontTx/>
              <a:buNone/>
              <a:defRPr sz="1600" b="0" i="0">
                <a:latin typeface="Arial"/>
                <a:cs typeface="Arial"/>
              </a:defRPr>
            </a:lvl4pPr>
            <a:lvl5pPr marL="1831975" indent="-3175">
              <a:buClr>
                <a:schemeClr val="tx2"/>
              </a:buClr>
              <a:buFontTx/>
              <a:buNone/>
              <a:defRPr sz="1600" b="0" i="0">
                <a:latin typeface="Arial"/>
                <a:cs typeface="Arial"/>
              </a:defRPr>
            </a:lvl5pPr>
            <a:lvl6pPr>
              <a:buNone/>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a:xfrm>
            <a:off x="1511300" y="561974"/>
            <a:ext cx="7175500" cy="600164"/>
          </a:xfrm>
        </p:spPr>
        <p:txBody>
          <a:bodyPr wrap="none"/>
          <a:lstStyle/>
          <a:p>
            <a:r>
              <a:rPr lang="en-US"/>
              <a:t>Click to edit Master title style</a:t>
            </a:r>
            <a:endParaRPr lang="en-US" dirty="0"/>
          </a:p>
        </p:txBody>
      </p:sp>
      <p:sp>
        <p:nvSpPr>
          <p:cNvPr id="9" name="Slide Number Placeholder 5"/>
          <p:cNvSpPr>
            <a:spLocks noGrp="1"/>
          </p:cNvSpPr>
          <p:nvPr>
            <p:ph type="sldNum" sz="quarter" idx="10"/>
          </p:nvPr>
        </p:nvSpPr>
        <p:spPr/>
        <p:txBody>
          <a:bodyPr/>
          <a:lstStyle>
            <a:lvl1pPr>
              <a:defRPr/>
            </a:lvl1pPr>
          </a:lstStyle>
          <a:p>
            <a:fld id="{0D16573B-8073-459A-8A8B-E13DADA99358}" type="slidenum">
              <a:rPr lang="en-US" altLang="en-US"/>
              <a:pPr/>
              <a:t>‹#›</a:t>
            </a:fld>
            <a:endParaRPr lang="en-US" altLang="en-US"/>
          </a:p>
        </p:txBody>
      </p:sp>
      <p:sp>
        <p:nvSpPr>
          <p:cNvPr id="10" name="Footer Placeholder 8"/>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659525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MCC Logo_4c.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85038" y="5684838"/>
            <a:ext cx="14017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MCC Logo_4c.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85038" y="5684838"/>
            <a:ext cx="14017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11300" y="562532"/>
            <a:ext cx="7175499" cy="2781147"/>
          </a:xfrm>
        </p:spPr>
        <p:txBody>
          <a:bodyPr/>
          <a:lstStyle/>
          <a:p>
            <a:r>
              <a:rPr lang="en-US"/>
              <a:t>Click to edit Master title style</a:t>
            </a:r>
            <a:endParaRPr lang="en-US" dirty="0"/>
          </a:p>
        </p:txBody>
      </p:sp>
      <p:sp>
        <p:nvSpPr>
          <p:cNvPr id="5" name="Slide Number Placeholder 5"/>
          <p:cNvSpPr>
            <a:spLocks noGrp="1"/>
          </p:cNvSpPr>
          <p:nvPr>
            <p:ph type="sldNum" sz="quarter" idx="10"/>
          </p:nvPr>
        </p:nvSpPr>
        <p:spPr/>
        <p:txBody>
          <a:bodyPr/>
          <a:lstStyle>
            <a:lvl1pPr>
              <a:defRPr>
                <a:latin typeface="Calibri (Body)" charset="0"/>
                <a:ea typeface="ＭＳ Ｐゴシック" panose="020B0600070205080204" pitchFamily="34" charset="-128"/>
              </a:defRPr>
            </a:lvl1pPr>
          </a:lstStyle>
          <a:p>
            <a:fld id="{C92C9B35-009B-4FA9-A12C-94731E8755B8}" type="slidenum">
              <a:rPr lang="en-US" altLang="en-US"/>
              <a:pPr/>
              <a:t>‹#›</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858576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A6FE0BB-3DD8-4375-96CE-21F3A7170DFC}" type="slidenum">
              <a:rPr lang="en-US" altLang="en-US"/>
              <a:pPr/>
              <a:t>‹#›</a:t>
            </a:fld>
            <a:endParaRPr lang="en-US" altLang="en-US"/>
          </a:p>
        </p:txBody>
      </p:sp>
    </p:spTree>
    <p:extLst>
      <p:ext uri="{BB962C8B-B14F-4D97-AF65-F5344CB8AC3E}">
        <p14:creationId xmlns:p14="http://schemas.microsoft.com/office/powerpoint/2010/main" val="1565890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1300" y="1175039"/>
            <a:ext cx="4388947" cy="4673311"/>
          </a:xfrm>
        </p:spPr>
        <p:txBody>
          <a:bodyPr/>
          <a:lstStyle>
            <a:lvl1pPr>
              <a:defRPr sz="2800"/>
            </a:lvl1pPr>
            <a:lvl2pPr>
              <a:defRPr sz="26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93994" y="1175040"/>
            <a:ext cx="2523422" cy="4673310"/>
          </a:xfrm>
        </p:spPr>
        <p:txBody>
          <a:bodyPr/>
          <a:lstStyle>
            <a:lvl1pPr marL="0" indent="0">
              <a:buNone/>
              <a:defRPr sz="13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a:xfrm>
            <a:off x="1511300" y="561975"/>
            <a:ext cx="4388947" cy="523220"/>
          </a:xfrm>
        </p:spPr>
        <p:txBody>
          <a:bodyPr wrap="none"/>
          <a:lstStyle>
            <a:lvl1pPr>
              <a:defRPr sz="2800"/>
            </a:lvl1pPr>
          </a:lstStyle>
          <a:p>
            <a:r>
              <a:rPr lang="en-US"/>
              <a:t>Click to edit Master title style</a:t>
            </a:r>
            <a:endParaRPr lang="en-US" dirty="0"/>
          </a:p>
        </p:txBody>
      </p:sp>
      <p:sp>
        <p:nvSpPr>
          <p:cNvPr id="13" name="Content Placeholder 12"/>
          <p:cNvSpPr>
            <a:spLocks noGrp="1"/>
          </p:cNvSpPr>
          <p:nvPr>
            <p:ph sz="quarter" idx="13"/>
          </p:nvPr>
        </p:nvSpPr>
        <p:spPr>
          <a:xfrm>
            <a:off x="6194425" y="682560"/>
            <a:ext cx="2522991" cy="553998"/>
          </a:xfrm>
        </p:spPr>
        <p:txBody>
          <a:bodyPr>
            <a:spAutoFit/>
          </a:bodyPr>
          <a:lstStyle>
            <a:lvl1pPr algn="l">
              <a:buFont typeface="Arial"/>
              <a:buNone/>
              <a:defRPr sz="1500" b="0" i="0" cap="none" baseline="0">
                <a:solidFill>
                  <a:schemeClr val="tx2"/>
                </a:solidFill>
                <a:latin typeface="Arial Bold"/>
                <a:cs typeface="Arial Bold"/>
              </a:defRPr>
            </a:lvl1pPr>
            <a:lvl2pPr algn="ctr">
              <a:buNone/>
              <a:defRPr sz="1500"/>
            </a:lvl2pPr>
            <a:lvl3pPr algn="ctr">
              <a:buNone/>
              <a:defRPr sz="1500"/>
            </a:lvl3pPr>
            <a:lvl4pPr algn="ctr">
              <a:buNone/>
              <a:defRPr sz="1500"/>
            </a:lvl4pPr>
            <a:lvl5pPr algn="ctr">
              <a:buNone/>
              <a:defRPr sz="1500"/>
            </a:lvl5pPr>
          </a:lstStyle>
          <a:p>
            <a:pPr lvl="0"/>
            <a:r>
              <a:rPr lang="en-US"/>
              <a:t>Click to edit Master text styles</a:t>
            </a:r>
          </a:p>
        </p:txBody>
      </p:sp>
      <p:sp>
        <p:nvSpPr>
          <p:cNvPr id="6" name="Slide Number Placeholder 5"/>
          <p:cNvSpPr>
            <a:spLocks noGrp="1"/>
          </p:cNvSpPr>
          <p:nvPr>
            <p:ph type="sldNum" sz="quarter" idx="14"/>
          </p:nvPr>
        </p:nvSpPr>
        <p:spPr/>
        <p:txBody>
          <a:bodyPr/>
          <a:lstStyle>
            <a:lvl1pPr>
              <a:defRPr/>
            </a:lvl1pPr>
          </a:lstStyle>
          <a:p>
            <a:fld id="{6452EBFB-1735-4430-9A07-931AC182D66B}" type="slidenum">
              <a:rPr lang="en-US" altLang="en-US"/>
              <a:pPr/>
              <a:t>‹#›</a:t>
            </a:fld>
            <a:endParaRPr lang="en-US" altLang="en-US"/>
          </a:p>
        </p:txBody>
      </p:sp>
      <p:sp>
        <p:nvSpPr>
          <p:cNvPr id="7" name="Footer Placeholder 8"/>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2760126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8" descr="MCC Logo_4c.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85038" y="5684838"/>
            <a:ext cx="14017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MCC Logo_4c.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85038" y="5684838"/>
            <a:ext cx="14017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5011003" y="3921812"/>
            <a:ext cx="3675798" cy="707886"/>
          </a:xfrm>
        </p:spPr>
        <p:txBody>
          <a:bodyPr anchor="b"/>
          <a:lstStyle>
            <a:lvl1pPr algn="l">
              <a:defRPr sz="2000" b="0" i="0">
                <a:latin typeface="Arial Bold"/>
                <a:cs typeface="Arial Bold"/>
              </a:defRPr>
            </a:lvl1pPr>
          </a:lstStyle>
          <a:p>
            <a:r>
              <a:rPr lang="en-US"/>
              <a:t>Click to edit Master title style</a:t>
            </a:r>
            <a:endParaRPr lang="en-US" dirty="0"/>
          </a:p>
        </p:txBody>
      </p:sp>
      <p:sp>
        <p:nvSpPr>
          <p:cNvPr id="12" name="Text Placeholder 3"/>
          <p:cNvSpPr>
            <a:spLocks noGrp="1"/>
          </p:cNvSpPr>
          <p:nvPr>
            <p:ph type="body" sz="half" idx="2"/>
          </p:nvPr>
        </p:nvSpPr>
        <p:spPr>
          <a:xfrm>
            <a:off x="5011002" y="4629698"/>
            <a:ext cx="3675798" cy="820190"/>
          </a:xfrm>
        </p:spPr>
        <p:txBody>
          <a:bodyPr/>
          <a:lstStyle>
            <a:lvl1pPr marL="0" indent="0" algn="l">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Picture Placeholder 2"/>
          <p:cNvSpPr>
            <a:spLocks noGrp="1"/>
          </p:cNvSpPr>
          <p:nvPr>
            <p:ph type="pic" idx="1"/>
          </p:nvPr>
        </p:nvSpPr>
        <p:spPr>
          <a:xfrm>
            <a:off x="1511300" y="550863"/>
            <a:ext cx="3249153" cy="4899025"/>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7" name="Slide Number Placeholder 3"/>
          <p:cNvSpPr>
            <a:spLocks noGrp="1"/>
          </p:cNvSpPr>
          <p:nvPr>
            <p:ph type="sldNum" sz="quarter" idx="10"/>
          </p:nvPr>
        </p:nvSpPr>
        <p:spPr/>
        <p:txBody>
          <a:bodyPr/>
          <a:lstStyle>
            <a:lvl1pPr>
              <a:defRPr/>
            </a:lvl1pPr>
          </a:lstStyle>
          <a:p>
            <a:fld id="{C9C32887-49D1-4076-A2DE-9D3A1C6F3C9C}" type="slidenum">
              <a:rPr lang="en-US" altLang="en-US"/>
              <a:pPr/>
              <a:t>‹#›</a:t>
            </a:fld>
            <a:endParaRPr lang="en-US" altLang="en-US"/>
          </a:p>
        </p:txBody>
      </p:sp>
      <p:sp>
        <p:nvSpPr>
          <p:cNvPr id="8" name="Footer Placeholder 9"/>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606456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4" name="Picture 8" descr="MCC Logo_4c.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85038" y="5684838"/>
            <a:ext cx="14017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MCC Logo_4c.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85038" y="5684838"/>
            <a:ext cx="14017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11300" y="561975"/>
            <a:ext cx="1166995" cy="4887913"/>
          </a:xfrm>
        </p:spPr>
        <p:txBody>
          <a:bodyPr vert="vert270"/>
          <a:lstStyle>
            <a:lvl1pPr algn="r">
              <a:defRPr/>
            </a:lvl1pPr>
          </a:lstStyle>
          <a:p>
            <a:r>
              <a:rPr lang="en-US"/>
              <a:t>Click to edit Master title style</a:t>
            </a:r>
            <a:endParaRPr lang="en-US" dirty="0"/>
          </a:p>
        </p:txBody>
      </p:sp>
      <p:sp>
        <p:nvSpPr>
          <p:cNvPr id="9" name="Text Placeholder 8"/>
          <p:cNvSpPr>
            <a:spLocks noGrp="1"/>
          </p:cNvSpPr>
          <p:nvPr>
            <p:ph type="body" sz="quarter" idx="13"/>
          </p:nvPr>
        </p:nvSpPr>
        <p:spPr>
          <a:xfrm>
            <a:off x="2981325" y="561975"/>
            <a:ext cx="5640388" cy="4887913"/>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3"/>
          <p:cNvSpPr>
            <a:spLocks noGrp="1"/>
          </p:cNvSpPr>
          <p:nvPr>
            <p:ph type="sldNum" sz="quarter" idx="14"/>
          </p:nvPr>
        </p:nvSpPr>
        <p:spPr/>
        <p:txBody>
          <a:bodyPr/>
          <a:lstStyle>
            <a:lvl1pPr>
              <a:defRPr/>
            </a:lvl1pPr>
          </a:lstStyle>
          <a:p>
            <a:fld id="{97C74FD2-F63D-4E34-9693-F0FFE621B909}" type="slidenum">
              <a:rPr lang="en-US" altLang="en-US"/>
              <a:pPr/>
              <a:t>‹#›</a:t>
            </a:fld>
            <a:endParaRPr lang="en-US" alt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4073518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7" descr="Wave Cropped.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63050" cy="594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0" y="4198596"/>
            <a:ext cx="7538720" cy="1261884"/>
          </a:xfrm>
          <a:noFill/>
          <a:ln>
            <a:noFill/>
          </a:ln>
        </p:spPr>
        <p:style>
          <a:lnRef idx="2">
            <a:schemeClr val="accent5"/>
          </a:lnRef>
          <a:fillRef idx="1">
            <a:schemeClr val="lt1"/>
          </a:fillRef>
          <a:effectRef idx="0">
            <a:schemeClr val="accent5"/>
          </a:effectRef>
          <a:fontRef idx="none"/>
        </p:style>
        <p:txBody>
          <a:bodyPr anchor="b" anchorCtr="0"/>
          <a:lstStyle>
            <a:lvl1pPr algn="l">
              <a:defRPr sz="3800" cap="all">
                <a:solidFill>
                  <a:srgbClr val="64B034"/>
                </a:solidFill>
              </a:defRPr>
            </a:lvl1pPr>
          </a:lstStyle>
          <a:p>
            <a:r>
              <a:rPr lang="en-US" dirty="0"/>
              <a:t>Click to edit Master title style</a:t>
            </a:r>
          </a:p>
        </p:txBody>
      </p:sp>
      <p:sp>
        <p:nvSpPr>
          <p:cNvPr id="3" name="Subtitle 2"/>
          <p:cNvSpPr>
            <a:spLocks noGrp="1"/>
          </p:cNvSpPr>
          <p:nvPr>
            <p:ph type="subTitle" idx="1"/>
          </p:nvPr>
        </p:nvSpPr>
        <p:spPr>
          <a:xfrm>
            <a:off x="457200" y="5460480"/>
            <a:ext cx="6400800" cy="523220"/>
          </a:xfrm>
        </p:spPr>
        <p:txBody>
          <a:bodyPr>
            <a:sp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60390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p:nvPr userDrawn="1"/>
        </p:nvSpPr>
        <p:spPr>
          <a:xfrm>
            <a:off x="0" y="2890838"/>
            <a:ext cx="1504950" cy="912812"/>
          </a:xfrm>
          <a:prstGeom prst="rect">
            <a:avLst/>
          </a:prstGeom>
          <a:gradFill flip="none" rotWithShape="1">
            <a:gsLst>
              <a:gs pos="0">
                <a:srgbClr val="297331"/>
              </a:gs>
              <a:gs pos="100000">
                <a:srgbClr val="98C42E"/>
              </a:gs>
              <a:gs pos="50000">
                <a:srgbClr val="64B03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Text Placeholder 7"/>
          <p:cNvSpPr>
            <a:spLocks noGrp="1"/>
          </p:cNvSpPr>
          <p:nvPr>
            <p:ph type="body" sz="quarter" idx="15"/>
          </p:nvPr>
        </p:nvSpPr>
        <p:spPr>
          <a:xfrm>
            <a:off x="1738312" y="3491366"/>
            <a:ext cx="6991180" cy="311536"/>
          </a:xfrm>
        </p:spPr>
        <p:txBody>
          <a:bodyPr anchor="b">
            <a:noAutofit/>
          </a:bodyPr>
          <a:lstStyle>
            <a:lvl1pPr>
              <a:buNone/>
              <a:defRPr sz="2000" b="0" i="0" cap="none">
                <a:solidFill>
                  <a:srgbClr val="64B034"/>
                </a:solidFill>
                <a:latin typeface="Arial Bold"/>
                <a:cs typeface="Arial Bold"/>
              </a:defRPr>
            </a:lvl1pPr>
          </a:lstStyle>
          <a:p>
            <a:pPr lvl="0"/>
            <a:r>
              <a:rPr lang="en-US" dirty="0"/>
              <a:t>Click to edit Master text styles</a:t>
            </a:r>
          </a:p>
        </p:txBody>
      </p:sp>
      <p:sp>
        <p:nvSpPr>
          <p:cNvPr id="17" name="Title 16"/>
          <p:cNvSpPr>
            <a:spLocks noGrp="1"/>
          </p:cNvSpPr>
          <p:nvPr>
            <p:ph type="title"/>
          </p:nvPr>
        </p:nvSpPr>
        <p:spPr>
          <a:xfrm>
            <a:off x="1738311" y="2891202"/>
            <a:ext cx="7796350" cy="600164"/>
          </a:xfrm>
        </p:spPr>
        <p:txBody>
          <a:bodyPr/>
          <a:lstStyle>
            <a:lvl1pPr algn="l">
              <a:defRPr>
                <a:solidFill>
                  <a:schemeClr val="bg1"/>
                </a:solidFill>
              </a:defRPr>
            </a:lvl1pPr>
          </a:lstStyle>
          <a:p>
            <a:r>
              <a:rPr lang="en-US" dirty="0"/>
              <a:t>Click to edit Master title style</a:t>
            </a:r>
          </a:p>
        </p:txBody>
      </p:sp>
      <p:sp>
        <p:nvSpPr>
          <p:cNvPr id="6" name="Slide Number Placeholder 3"/>
          <p:cNvSpPr>
            <a:spLocks noGrp="1"/>
          </p:cNvSpPr>
          <p:nvPr>
            <p:ph type="sldNum" sz="quarter" idx="16"/>
          </p:nvPr>
        </p:nvSpPr>
        <p:spPr/>
        <p:txBody>
          <a:bodyPr/>
          <a:lstStyle>
            <a:lvl1pPr>
              <a:defRPr/>
            </a:lvl1pPr>
          </a:lstStyle>
          <a:p>
            <a:fld id="{460C45E7-D825-41BC-AA19-6AA4D5563287}" type="slidenum">
              <a:rPr lang="en-US" altLang="en-US"/>
              <a:pPr/>
              <a:t>‹#›</a:t>
            </a:fld>
            <a:endParaRPr lang="en-US" altLang="en-US"/>
          </a:p>
        </p:txBody>
      </p:sp>
    </p:spTree>
    <p:extLst>
      <p:ext uri="{BB962C8B-B14F-4D97-AF65-F5344CB8AC3E}">
        <p14:creationId xmlns:p14="http://schemas.microsoft.com/office/powerpoint/2010/main" val="231088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00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5" name="Rectangle 4"/>
          <p:cNvSpPr/>
          <p:nvPr userDrawn="1"/>
        </p:nvSpPr>
        <p:spPr>
          <a:xfrm>
            <a:off x="0" y="2890838"/>
            <a:ext cx="1504950" cy="912812"/>
          </a:xfrm>
          <a:prstGeom prst="rect">
            <a:avLst/>
          </a:prstGeom>
          <a:gradFill flip="none" rotWithShape="1">
            <a:gsLst>
              <a:gs pos="0">
                <a:srgbClr val="002545"/>
              </a:gs>
              <a:gs pos="100000">
                <a:srgbClr val="BDDCE4"/>
              </a:gs>
              <a:gs pos="50000">
                <a:srgbClr val="009CD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Text Placeholder 7"/>
          <p:cNvSpPr>
            <a:spLocks noGrp="1"/>
          </p:cNvSpPr>
          <p:nvPr>
            <p:ph type="body" sz="quarter" idx="15"/>
          </p:nvPr>
        </p:nvSpPr>
        <p:spPr>
          <a:xfrm>
            <a:off x="1738312" y="3491366"/>
            <a:ext cx="6991180" cy="311536"/>
          </a:xfrm>
        </p:spPr>
        <p:txBody>
          <a:bodyPr anchor="b">
            <a:noAutofit/>
          </a:bodyPr>
          <a:lstStyle>
            <a:lvl1pPr>
              <a:buNone/>
              <a:defRPr sz="2000" b="0" i="0" cap="none">
                <a:solidFill>
                  <a:srgbClr val="009CD1"/>
                </a:solidFill>
                <a:latin typeface="Arial Bold"/>
                <a:cs typeface="Arial Bold"/>
              </a:defRPr>
            </a:lvl1pPr>
          </a:lstStyle>
          <a:p>
            <a:pPr lvl="0"/>
            <a:r>
              <a:rPr lang="en-US"/>
              <a:t>Click to edit Master text styles</a:t>
            </a:r>
          </a:p>
        </p:txBody>
      </p:sp>
      <p:sp>
        <p:nvSpPr>
          <p:cNvPr id="17" name="Title 16"/>
          <p:cNvSpPr>
            <a:spLocks noGrp="1"/>
          </p:cNvSpPr>
          <p:nvPr>
            <p:ph type="title"/>
          </p:nvPr>
        </p:nvSpPr>
        <p:spPr>
          <a:xfrm>
            <a:off x="1738311" y="2891202"/>
            <a:ext cx="7796350" cy="600164"/>
          </a:xfrm>
        </p:spPr>
        <p:txBody>
          <a:bodyPr/>
          <a:lstStyle>
            <a:lvl1pPr algn="l">
              <a:defRPr>
                <a:solidFill>
                  <a:schemeClr val="bg1"/>
                </a:solidFill>
              </a:defRPr>
            </a:lvl1pPr>
          </a:lstStyle>
          <a:p>
            <a:r>
              <a:rPr lang="en-US"/>
              <a:t>Click to edit Master title style</a:t>
            </a:r>
            <a:endParaRPr lang="en-US" dirty="0"/>
          </a:p>
        </p:txBody>
      </p:sp>
      <p:sp>
        <p:nvSpPr>
          <p:cNvPr id="6" name="Slide Number Placeholder 3"/>
          <p:cNvSpPr>
            <a:spLocks noGrp="1"/>
          </p:cNvSpPr>
          <p:nvPr>
            <p:ph type="sldNum" sz="quarter" idx="16"/>
          </p:nvPr>
        </p:nvSpPr>
        <p:spPr/>
        <p:txBody>
          <a:bodyPr/>
          <a:lstStyle>
            <a:lvl1pPr>
              <a:defRPr/>
            </a:lvl1pPr>
          </a:lstStyle>
          <a:p>
            <a:fld id="{9D3D9CE0-07CF-4E4C-BAAA-CDAD82F3CD43}" type="slidenum">
              <a:rPr lang="en-US" altLang="en-US"/>
              <a:pPr/>
              <a:t>‹#›</a:t>
            </a:fld>
            <a:endParaRPr lang="en-US" altLang="en-US"/>
          </a:p>
        </p:txBody>
      </p:sp>
    </p:spTree>
    <p:extLst>
      <p:ext uri="{BB962C8B-B14F-4D97-AF65-F5344CB8AC3E}">
        <p14:creationId xmlns:p14="http://schemas.microsoft.com/office/powerpoint/2010/main" val="2239370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2" name="Rectangle 11"/>
          <p:cNvSpPr>
            <a:spLocks noChangeArrowheads="1"/>
          </p:cNvSpPr>
          <p:nvPr userDrawn="1"/>
        </p:nvSpPr>
        <p:spPr bwMode="auto">
          <a:xfrm>
            <a:off x="0" y="0"/>
            <a:ext cx="9144000" cy="6858000"/>
          </a:xfrm>
          <a:prstGeom prst="rect">
            <a:avLst/>
          </a:prstGeom>
          <a:solidFill>
            <a:srgbClr val="00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13" name="Rectangle 12"/>
          <p:cNvSpPr/>
          <p:nvPr userDrawn="1"/>
        </p:nvSpPr>
        <p:spPr>
          <a:xfrm>
            <a:off x="-1588" y="550863"/>
            <a:ext cx="1271588" cy="769937"/>
          </a:xfrm>
          <a:prstGeom prst="rect">
            <a:avLst/>
          </a:prstGeom>
          <a:gradFill flip="none" rotWithShape="1">
            <a:gsLst>
              <a:gs pos="0">
                <a:srgbClr val="297331"/>
              </a:gs>
              <a:gs pos="100000">
                <a:srgbClr val="98C42E"/>
              </a:gs>
              <a:gs pos="50000">
                <a:srgbClr val="64B03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Title 9"/>
          <p:cNvSpPr>
            <a:spLocks noGrp="1"/>
          </p:cNvSpPr>
          <p:nvPr>
            <p:ph type="title"/>
          </p:nvPr>
        </p:nvSpPr>
        <p:spPr>
          <a:xfrm>
            <a:off x="1511300" y="550862"/>
            <a:ext cx="7796350" cy="769937"/>
          </a:xfrm>
        </p:spPr>
        <p:txBody>
          <a:bodyPr wrap="none" anchor="ctr"/>
          <a:lstStyle>
            <a:lvl1pPr>
              <a:defRPr>
                <a:solidFill>
                  <a:schemeClr val="bg1"/>
                </a:solidFill>
              </a:defRPr>
            </a:lvl1pPr>
          </a:lstStyle>
          <a:p>
            <a:r>
              <a:rPr lang="en-US" dirty="0"/>
              <a:t>Click to edit Master title style</a:t>
            </a:r>
          </a:p>
        </p:txBody>
      </p:sp>
      <p:sp>
        <p:nvSpPr>
          <p:cNvPr id="21" name="Text Placeholder 3"/>
          <p:cNvSpPr>
            <a:spLocks noGrp="1"/>
          </p:cNvSpPr>
          <p:nvPr>
            <p:ph type="body" sz="half" idx="17"/>
          </p:nvPr>
        </p:nvSpPr>
        <p:spPr>
          <a:xfrm>
            <a:off x="4227848" y="2438442"/>
            <a:ext cx="4236373" cy="570254"/>
          </a:xfrm>
        </p:spPr>
        <p:txBody>
          <a:bodyPr/>
          <a:lstStyle>
            <a:lvl1pPr marL="0" indent="0" algn="l">
              <a:buNone/>
              <a:defRPr sz="1400">
                <a:solidFill>
                  <a:schemeClr val="bg1"/>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8" name="Text Placeholder 3"/>
          <p:cNvSpPr>
            <a:spLocks noGrp="1"/>
          </p:cNvSpPr>
          <p:nvPr>
            <p:ph type="body" sz="half" idx="22"/>
          </p:nvPr>
        </p:nvSpPr>
        <p:spPr>
          <a:xfrm>
            <a:off x="4227848" y="3976467"/>
            <a:ext cx="4236373" cy="570254"/>
          </a:xfrm>
        </p:spPr>
        <p:txBody>
          <a:bodyPr/>
          <a:lstStyle>
            <a:lvl1pPr marL="0" indent="0" algn="l">
              <a:buNone/>
              <a:defRPr sz="1400">
                <a:solidFill>
                  <a:schemeClr val="bg1"/>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0" name="Text Placeholder 3"/>
          <p:cNvSpPr>
            <a:spLocks noGrp="1"/>
          </p:cNvSpPr>
          <p:nvPr>
            <p:ph type="body" sz="half" idx="23"/>
          </p:nvPr>
        </p:nvSpPr>
        <p:spPr>
          <a:xfrm>
            <a:off x="4227848" y="5514492"/>
            <a:ext cx="4236373" cy="570254"/>
          </a:xfrm>
        </p:spPr>
        <p:txBody>
          <a:bodyPr/>
          <a:lstStyle>
            <a:lvl1pPr marL="0" indent="0" algn="l">
              <a:buNone/>
              <a:defRPr sz="1400">
                <a:solidFill>
                  <a:schemeClr val="bg1"/>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4" name="Content Placeholder 33"/>
          <p:cNvSpPr>
            <a:spLocks noGrp="1"/>
          </p:cNvSpPr>
          <p:nvPr>
            <p:ph sz="quarter" idx="24"/>
          </p:nvPr>
        </p:nvSpPr>
        <p:spPr>
          <a:xfrm>
            <a:off x="4227849" y="1734057"/>
            <a:ext cx="4236372" cy="704850"/>
          </a:xfrm>
        </p:spPr>
        <p:txBody>
          <a:bodyPr anchor="b"/>
          <a:lstStyle>
            <a:lvl1pPr algn="l">
              <a:buNone/>
              <a:defRPr sz="2000" b="0" i="0" cap="all" baseline="0">
                <a:solidFill>
                  <a:srgbClr val="64B034"/>
                </a:solidFill>
                <a:latin typeface="Arial Bold"/>
                <a:cs typeface="Arial Bold"/>
              </a:defRPr>
            </a:lvl1pPr>
            <a:lvl2pPr>
              <a:buNone/>
              <a:defRPr sz="2000" b="0" i="0" cap="all">
                <a:latin typeface="Arial Bold"/>
                <a:cs typeface="Arial Bold"/>
              </a:defRPr>
            </a:lvl2pPr>
            <a:lvl3pPr>
              <a:buNone/>
              <a:defRPr sz="2000" b="0" i="0" cap="all">
                <a:latin typeface="Arial Bold"/>
                <a:cs typeface="Arial Bold"/>
              </a:defRPr>
            </a:lvl3pPr>
            <a:lvl4pPr>
              <a:buNone/>
              <a:defRPr sz="2000" b="0" i="0" cap="all">
                <a:latin typeface="Arial Bold"/>
                <a:cs typeface="Arial Bold"/>
              </a:defRPr>
            </a:lvl4pPr>
            <a:lvl5pPr>
              <a:buNone/>
              <a:defRPr sz="2000" b="0" i="0" cap="all">
                <a:latin typeface="Arial Bold"/>
                <a:cs typeface="Arial Bold"/>
              </a:defRPr>
            </a:lvl5pPr>
          </a:lstStyle>
          <a:p>
            <a:pPr lvl="0"/>
            <a:r>
              <a:rPr lang="en-US" dirty="0"/>
              <a:t>Click to edit Master text styles</a:t>
            </a:r>
          </a:p>
        </p:txBody>
      </p:sp>
      <p:sp>
        <p:nvSpPr>
          <p:cNvPr id="35" name="Content Placeholder 33"/>
          <p:cNvSpPr>
            <a:spLocks noGrp="1"/>
          </p:cNvSpPr>
          <p:nvPr>
            <p:ph sz="quarter" idx="25"/>
          </p:nvPr>
        </p:nvSpPr>
        <p:spPr>
          <a:xfrm>
            <a:off x="4227848" y="3272082"/>
            <a:ext cx="4236373" cy="704850"/>
          </a:xfrm>
        </p:spPr>
        <p:txBody>
          <a:bodyPr anchor="b"/>
          <a:lstStyle>
            <a:lvl1pPr algn="l">
              <a:buNone/>
              <a:defRPr sz="2000" b="0" i="0" cap="all" baseline="0">
                <a:solidFill>
                  <a:srgbClr val="64B034"/>
                </a:solidFill>
                <a:latin typeface="Arial Bold"/>
                <a:cs typeface="Arial Bold"/>
              </a:defRPr>
            </a:lvl1pPr>
            <a:lvl2pPr>
              <a:buNone/>
              <a:defRPr sz="2000" b="0" i="0" cap="all">
                <a:latin typeface="Arial Bold"/>
                <a:cs typeface="Arial Bold"/>
              </a:defRPr>
            </a:lvl2pPr>
            <a:lvl3pPr>
              <a:buNone/>
              <a:defRPr sz="2000" b="0" i="0" cap="all">
                <a:latin typeface="Arial Bold"/>
                <a:cs typeface="Arial Bold"/>
              </a:defRPr>
            </a:lvl3pPr>
            <a:lvl4pPr>
              <a:buNone/>
              <a:defRPr sz="2000" b="0" i="0" cap="all">
                <a:latin typeface="Arial Bold"/>
                <a:cs typeface="Arial Bold"/>
              </a:defRPr>
            </a:lvl4pPr>
            <a:lvl5pPr>
              <a:buNone/>
              <a:defRPr sz="2000" b="0" i="0" cap="all">
                <a:latin typeface="Arial Bold"/>
                <a:cs typeface="Arial Bold"/>
              </a:defRPr>
            </a:lvl5pPr>
          </a:lstStyle>
          <a:p>
            <a:pPr lvl="0"/>
            <a:r>
              <a:rPr lang="en-US" dirty="0"/>
              <a:t>Click to edit Master text styles</a:t>
            </a:r>
          </a:p>
        </p:txBody>
      </p:sp>
      <p:sp>
        <p:nvSpPr>
          <p:cNvPr id="36" name="Content Placeholder 33"/>
          <p:cNvSpPr>
            <a:spLocks noGrp="1"/>
          </p:cNvSpPr>
          <p:nvPr>
            <p:ph sz="quarter" idx="26"/>
          </p:nvPr>
        </p:nvSpPr>
        <p:spPr>
          <a:xfrm>
            <a:off x="4227848" y="4809642"/>
            <a:ext cx="4236373" cy="704850"/>
          </a:xfrm>
        </p:spPr>
        <p:txBody>
          <a:bodyPr anchor="b"/>
          <a:lstStyle>
            <a:lvl1pPr algn="l">
              <a:buNone/>
              <a:defRPr sz="2000" b="0" i="0" cap="all" baseline="0">
                <a:solidFill>
                  <a:srgbClr val="64B034"/>
                </a:solidFill>
                <a:latin typeface="Arial Bold"/>
                <a:cs typeface="Arial Bold"/>
              </a:defRPr>
            </a:lvl1pPr>
            <a:lvl2pPr>
              <a:buNone/>
              <a:defRPr sz="2000" b="0" i="0" cap="all">
                <a:latin typeface="Arial Bold"/>
                <a:cs typeface="Arial Bold"/>
              </a:defRPr>
            </a:lvl2pPr>
            <a:lvl3pPr>
              <a:buNone/>
              <a:defRPr sz="2000" b="0" i="0" cap="all">
                <a:latin typeface="Arial Bold"/>
                <a:cs typeface="Arial Bold"/>
              </a:defRPr>
            </a:lvl3pPr>
            <a:lvl4pPr>
              <a:buNone/>
              <a:defRPr sz="2000" b="0" i="0" cap="all">
                <a:latin typeface="Arial Bold"/>
                <a:cs typeface="Arial Bold"/>
              </a:defRPr>
            </a:lvl4pPr>
            <a:lvl5pPr>
              <a:buNone/>
              <a:defRPr sz="2000" b="0" i="0" cap="all">
                <a:latin typeface="Arial Bold"/>
                <a:cs typeface="Arial Bold"/>
              </a:defRPr>
            </a:lvl5pPr>
          </a:lstStyle>
          <a:p>
            <a:pPr lvl="0"/>
            <a:r>
              <a:rPr lang="en-US" dirty="0"/>
              <a:t>Click to edit Master text styles</a:t>
            </a:r>
          </a:p>
        </p:txBody>
      </p:sp>
      <p:sp>
        <p:nvSpPr>
          <p:cNvPr id="39" name="Picture Placeholder 2"/>
          <p:cNvSpPr>
            <a:spLocks noGrp="1"/>
          </p:cNvSpPr>
          <p:nvPr>
            <p:ph type="pic" idx="1"/>
          </p:nvPr>
        </p:nvSpPr>
        <p:spPr>
          <a:xfrm>
            <a:off x="1994589" y="1734057"/>
            <a:ext cx="1790017" cy="1274639"/>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1100"/>
            </a:lvl1pPr>
          </a:lstStyle>
          <a:p>
            <a:pPr lvl="0"/>
            <a:r>
              <a:rPr lang="en-US" noProof="0" dirty="0"/>
              <a:t>Click icon to add picture</a:t>
            </a:r>
          </a:p>
        </p:txBody>
      </p:sp>
      <p:sp>
        <p:nvSpPr>
          <p:cNvPr id="40" name="Picture Placeholder 2"/>
          <p:cNvSpPr>
            <a:spLocks noGrp="1"/>
          </p:cNvSpPr>
          <p:nvPr>
            <p:ph type="pic" idx="27"/>
          </p:nvPr>
        </p:nvSpPr>
        <p:spPr>
          <a:xfrm>
            <a:off x="1994589" y="3272082"/>
            <a:ext cx="1790017" cy="1274639"/>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1100"/>
            </a:lvl1pPr>
          </a:lstStyle>
          <a:p>
            <a:pPr lvl="0"/>
            <a:r>
              <a:rPr lang="en-US" noProof="0" dirty="0"/>
              <a:t>Click icon to add picture</a:t>
            </a:r>
          </a:p>
        </p:txBody>
      </p:sp>
      <p:sp>
        <p:nvSpPr>
          <p:cNvPr id="41" name="Picture Placeholder 2"/>
          <p:cNvSpPr>
            <a:spLocks noGrp="1"/>
          </p:cNvSpPr>
          <p:nvPr>
            <p:ph type="pic" idx="28"/>
          </p:nvPr>
        </p:nvSpPr>
        <p:spPr>
          <a:xfrm>
            <a:off x="1994589" y="4809642"/>
            <a:ext cx="1790017" cy="1274639"/>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1100"/>
            </a:lvl1pPr>
          </a:lstStyle>
          <a:p>
            <a:pPr lvl="0"/>
            <a:r>
              <a:rPr lang="en-US" noProof="0" dirty="0"/>
              <a:t>Click icon to add picture</a:t>
            </a:r>
          </a:p>
        </p:txBody>
      </p:sp>
      <p:sp>
        <p:nvSpPr>
          <p:cNvPr id="14" name="Slide Number Placeholder 3"/>
          <p:cNvSpPr>
            <a:spLocks noGrp="1"/>
          </p:cNvSpPr>
          <p:nvPr>
            <p:ph type="sldNum" sz="quarter" idx="29"/>
          </p:nvPr>
        </p:nvSpPr>
        <p:spPr/>
        <p:txBody>
          <a:bodyPr/>
          <a:lstStyle>
            <a:lvl1pPr>
              <a:defRPr/>
            </a:lvl1pPr>
          </a:lstStyle>
          <a:p>
            <a:fld id="{27DAABD6-3940-42B2-8266-C8B419F2C6FB}" type="slidenum">
              <a:rPr lang="en-US" altLang="en-US"/>
              <a:pPr/>
              <a:t>‹#›</a:t>
            </a:fld>
            <a:endParaRPr lang="en-US" altLang="en-US"/>
          </a:p>
        </p:txBody>
      </p:sp>
      <p:sp>
        <p:nvSpPr>
          <p:cNvPr id="15" name="Footer Placeholder 41"/>
          <p:cNvSpPr>
            <a:spLocks noGrp="1"/>
          </p:cNvSpPr>
          <p:nvPr>
            <p:ph type="ftr" sz="quarter" idx="30"/>
          </p:nvPr>
        </p:nvSpPr>
        <p:spPr/>
        <p:txBody>
          <a:bodyPr/>
          <a:lstStyle>
            <a:lvl1pPr>
              <a:defRPr>
                <a:solidFill>
                  <a:schemeClr val="bg1">
                    <a:lumMod val="50000"/>
                  </a:schemeClr>
                </a:solidFill>
              </a:defRPr>
            </a:lvl1pPr>
          </a:lstStyle>
          <a:p>
            <a:pPr>
              <a:defRPr/>
            </a:pPr>
            <a:endParaRPr lang="en-US"/>
          </a:p>
        </p:txBody>
      </p:sp>
    </p:spTree>
    <p:extLst>
      <p:ext uri="{BB962C8B-B14F-4D97-AF65-F5344CB8AC3E}">
        <p14:creationId xmlns:p14="http://schemas.microsoft.com/office/powerpoint/2010/main" val="343488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4" name="Rectangle 3"/>
          <p:cNvSpPr/>
          <p:nvPr userDrawn="1"/>
        </p:nvSpPr>
        <p:spPr>
          <a:xfrm>
            <a:off x="0" y="0"/>
            <a:ext cx="1270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p:nvPr/>
        </p:nvSpPr>
        <p:spPr>
          <a:xfrm>
            <a:off x="0" y="0"/>
            <a:ext cx="1270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userDrawn="1"/>
        </p:nvSpPr>
        <p:spPr>
          <a:xfrm rot="16200000">
            <a:off x="-142080" y="5765006"/>
            <a:ext cx="1408112" cy="777875"/>
          </a:xfrm>
          <a:prstGeom prst="rect">
            <a:avLst/>
          </a:prstGeom>
          <a:gradFill flip="none" rotWithShape="1">
            <a:gsLst>
              <a:gs pos="0">
                <a:srgbClr val="297331"/>
              </a:gs>
              <a:gs pos="100000">
                <a:srgbClr val="98C42E"/>
              </a:gs>
              <a:gs pos="50000">
                <a:srgbClr val="64B03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7" name="Picture 10" descr="MCC Logo_4c.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85038" y="5684838"/>
            <a:ext cx="14017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MCC Logo_4c.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85038" y="5684838"/>
            <a:ext cx="14017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16200000">
            <a:off x="-1881852" y="2376340"/>
            <a:ext cx="4887259" cy="777240"/>
          </a:xfrm>
        </p:spPr>
        <p:txBody>
          <a:bodyPr anchor="ctr"/>
          <a:lstStyle>
            <a:lvl1pPr algn="l">
              <a:defRPr/>
            </a:lvl1pPr>
          </a:lstStyle>
          <a:p>
            <a:r>
              <a:rPr lang="en-US" dirty="0"/>
              <a:t>Click to edit Master title style</a:t>
            </a:r>
          </a:p>
        </p:txBody>
      </p:sp>
      <p:sp>
        <p:nvSpPr>
          <p:cNvPr id="8" name="Text Placeholder 8"/>
          <p:cNvSpPr>
            <a:spLocks noGrp="1"/>
          </p:cNvSpPr>
          <p:nvPr>
            <p:ph type="body" sz="quarter" idx="13"/>
          </p:nvPr>
        </p:nvSpPr>
        <p:spPr>
          <a:xfrm>
            <a:off x="1511300" y="321330"/>
            <a:ext cx="7175500" cy="4887258"/>
          </a:xfrm>
        </p:spPr>
        <p:txBody>
          <a:bodyPr anchor="ctr"/>
          <a:lstStyle>
            <a:lvl1pPr marL="0" indent="0" algn="l">
              <a:buFont typeface="Arial"/>
              <a:buNone/>
              <a:defRPr sz="1800" b="0" i="0">
                <a:latin typeface="Arial"/>
                <a:cs typeface="Arial"/>
              </a:defRPr>
            </a:lvl1pPr>
            <a:lvl2pPr algn="ctr">
              <a:buNone/>
              <a:defRPr/>
            </a:lvl2pPr>
            <a:lvl3pPr algn="ctr">
              <a:buNone/>
              <a:defRPr/>
            </a:lvl3pPr>
            <a:lvl4pPr algn="ctr">
              <a:buNone/>
              <a:defRPr/>
            </a:lvl4pPr>
            <a:lvl5pPr algn="ctr">
              <a:buNone/>
              <a:defRPr/>
            </a:lvl5pPr>
          </a:lstStyle>
          <a:p>
            <a:pPr lvl="0"/>
            <a:r>
              <a:rPr lang="en-US" dirty="0"/>
              <a:t>Click to edit Master text styles</a:t>
            </a:r>
          </a:p>
        </p:txBody>
      </p:sp>
      <p:sp>
        <p:nvSpPr>
          <p:cNvPr id="10" name="Slide Number Placeholder 2"/>
          <p:cNvSpPr>
            <a:spLocks noGrp="1"/>
          </p:cNvSpPr>
          <p:nvPr>
            <p:ph type="sldNum" sz="quarter" idx="14"/>
          </p:nvPr>
        </p:nvSpPr>
        <p:spPr/>
        <p:txBody>
          <a:bodyPr/>
          <a:lstStyle>
            <a:lvl1pPr>
              <a:defRPr/>
            </a:lvl1pPr>
          </a:lstStyle>
          <a:p>
            <a:fld id="{DD018DDB-B34B-451C-8D14-6891231EAD3F}" type="slidenum">
              <a:rPr lang="en-US" altLang="en-US"/>
              <a:pPr/>
              <a:t>‹#›</a:t>
            </a:fld>
            <a:endParaRPr lang="en-US" altLang="en-US"/>
          </a:p>
        </p:txBody>
      </p:sp>
      <p:sp>
        <p:nvSpPr>
          <p:cNvPr id="11" name="Footer Placeholder 6"/>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4215939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pic>
        <p:nvPicPr>
          <p:cNvPr id="4" name="Picture 6" descr="MCC Logo_4c.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85038" y="5684838"/>
            <a:ext cx="14017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MCC Logo_4c.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85038" y="5684838"/>
            <a:ext cx="14017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5" name="Text Placeholder 8"/>
          <p:cNvSpPr>
            <a:spLocks noGrp="1"/>
          </p:cNvSpPr>
          <p:nvPr>
            <p:ph type="body" sz="quarter" idx="13"/>
          </p:nvPr>
        </p:nvSpPr>
        <p:spPr>
          <a:xfrm>
            <a:off x="1511300" y="1669970"/>
            <a:ext cx="7175500" cy="3781870"/>
          </a:xfrm>
        </p:spPr>
        <p:txBody>
          <a:bodyPr/>
          <a:lstStyle>
            <a:lvl1pPr marL="0" indent="0" algn="l">
              <a:buFont typeface="Arial"/>
              <a:buNone/>
              <a:defRPr sz="1800" b="0" i="0">
                <a:latin typeface="Arial"/>
                <a:cs typeface="Arial"/>
              </a:defRPr>
            </a:lvl1pPr>
            <a:lvl2pPr algn="ctr">
              <a:buNone/>
              <a:defRPr/>
            </a:lvl2pPr>
            <a:lvl3pPr algn="ctr">
              <a:buNone/>
              <a:defRPr/>
            </a:lvl3pPr>
            <a:lvl4pPr algn="ctr">
              <a:buNone/>
              <a:defRPr/>
            </a:lvl4pPr>
            <a:lvl5pPr algn="ctr">
              <a:buNone/>
              <a:defRPr/>
            </a:lvl5pPr>
          </a:lstStyle>
          <a:p>
            <a:pPr lvl="0"/>
            <a:r>
              <a:rPr lang="en-US" dirty="0"/>
              <a:t>Click to edit Master text styles</a:t>
            </a:r>
          </a:p>
        </p:txBody>
      </p:sp>
      <p:sp>
        <p:nvSpPr>
          <p:cNvPr id="7" name="Slide Number Placeholder 2"/>
          <p:cNvSpPr>
            <a:spLocks noGrp="1"/>
          </p:cNvSpPr>
          <p:nvPr>
            <p:ph type="sldNum" sz="quarter" idx="14"/>
          </p:nvPr>
        </p:nvSpPr>
        <p:spPr/>
        <p:txBody>
          <a:bodyPr/>
          <a:lstStyle>
            <a:lvl1pPr>
              <a:defRPr/>
            </a:lvl1pPr>
          </a:lstStyle>
          <a:p>
            <a:fld id="{6265655C-1E32-4D1B-A93B-5DA6A194B27D}" type="slidenum">
              <a:rPr lang="en-US" altLang="en-US"/>
              <a:pPr/>
              <a:t>‹#›</a:t>
            </a:fld>
            <a:endParaRPr lang="en-US" altLang="en-US"/>
          </a:p>
        </p:txBody>
      </p:sp>
      <p:sp>
        <p:nvSpPr>
          <p:cNvPr id="8" name="Footer Placeholder 3"/>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759026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4" name="Rectangle 3"/>
          <p:cNvSpPr/>
          <p:nvPr userDrawn="1"/>
        </p:nvSpPr>
        <p:spPr>
          <a:xfrm>
            <a:off x="0" y="0"/>
            <a:ext cx="1270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p:nvPr/>
        </p:nvSpPr>
        <p:spPr>
          <a:xfrm>
            <a:off x="0" y="0"/>
            <a:ext cx="1270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userDrawn="1"/>
        </p:nvSpPr>
        <p:spPr>
          <a:xfrm>
            <a:off x="0" y="1657350"/>
            <a:ext cx="1271588" cy="769938"/>
          </a:xfrm>
          <a:prstGeom prst="rect">
            <a:avLst/>
          </a:prstGeom>
          <a:gradFill flip="none" rotWithShape="1">
            <a:gsLst>
              <a:gs pos="0">
                <a:srgbClr val="297331"/>
              </a:gs>
              <a:gs pos="100000">
                <a:srgbClr val="98C42E"/>
              </a:gs>
              <a:gs pos="50000">
                <a:srgbClr val="64B03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511300" y="1658328"/>
            <a:ext cx="7796350" cy="768959"/>
          </a:xfrm>
        </p:spPr>
        <p:txBody>
          <a:bodyPr wrap="none" anchor="ctr"/>
          <a:lstStyle/>
          <a:p>
            <a:r>
              <a:rPr lang="en-US" dirty="0"/>
              <a:t>Click to edit Master title style</a:t>
            </a:r>
          </a:p>
        </p:txBody>
      </p:sp>
      <p:sp>
        <p:nvSpPr>
          <p:cNvPr id="9" name="Text Placeholder 8"/>
          <p:cNvSpPr>
            <a:spLocks noGrp="1"/>
          </p:cNvSpPr>
          <p:nvPr>
            <p:ph type="body" sz="quarter" idx="13"/>
          </p:nvPr>
        </p:nvSpPr>
        <p:spPr>
          <a:xfrm>
            <a:off x="1511300" y="2867668"/>
            <a:ext cx="7175500" cy="2980682"/>
          </a:xfrm>
        </p:spPr>
        <p:txBody>
          <a:bodyPr/>
          <a:lstStyle>
            <a:lvl1pPr marL="0" indent="0" algn="l">
              <a:buFont typeface="Arial"/>
              <a:buNone/>
              <a:defRPr sz="1800" b="0" i="0">
                <a:latin typeface="Arial"/>
                <a:cs typeface="Arial"/>
              </a:defRPr>
            </a:lvl1pPr>
            <a:lvl2pPr algn="ctr">
              <a:buNone/>
              <a:defRPr/>
            </a:lvl2pPr>
            <a:lvl3pPr algn="ctr">
              <a:buNone/>
              <a:defRPr/>
            </a:lvl3pPr>
            <a:lvl4pPr algn="ctr">
              <a:buNone/>
              <a:defRPr/>
            </a:lvl4pPr>
            <a:lvl5pPr algn="ctr">
              <a:buNone/>
              <a:defRPr/>
            </a:lvl5pPr>
          </a:lstStyle>
          <a:p>
            <a:pPr lvl="0"/>
            <a:r>
              <a:rPr lang="en-US" dirty="0"/>
              <a:t>Click to edit Master text styles</a:t>
            </a:r>
          </a:p>
        </p:txBody>
      </p:sp>
      <p:sp>
        <p:nvSpPr>
          <p:cNvPr id="7" name="Footer Placeholder 4"/>
          <p:cNvSpPr>
            <a:spLocks noGrp="1"/>
          </p:cNvSpPr>
          <p:nvPr>
            <p:ph type="ftr" sz="quarter" idx="14"/>
          </p:nvPr>
        </p:nvSpPr>
        <p:spPr/>
        <p:txBody>
          <a:bodyPr/>
          <a:lstStyle>
            <a:lvl1pPr>
              <a:defRPr>
                <a:solidFill>
                  <a:schemeClr val="bg1">
                    <a:lumMod val="50000"/>
                  </a:schemeClr>
                </a:solidFill>
              </a:defRPr>
            </a:lvl1pPr>
          </a:lstStyle>
          <a:p>
            <a:pPr>
              <a:defRPr/>
            </a:pPr>
            <a:endParaRPr lang="en-US"/>
          </a:p>
        </p:txBody>
      </p:sp>
      <p:sp>
        <p:nvSpPr>
          <p:cNvPr id="8" name="Slide Number Placeholder 3"/>
          <p:cNvSpPr>
            <a:spLocks noGrp="1"/>
          </p:cNvSpPr>
          <p:nvPr>
            <p:ph type="sldNum" sz="quarter" idx="15"/>
          </p:nvPr>
        </p:nvSpPr>
        <p:spPr/>
        <p:txBody>
          <a:bodyPr/>
          <a:lstStyle>
            <a:lvl1pPr>
              <a:defRPr>
                <a:solidFill>
                  <a:srgbClr val="7F7F7F"/>
                </a:solidFill>
              </a:defRPr>
            </a:lvl1pPr>
          </a:lstStyle>
          <a:p>
            <a:fld id="{D6E3FAE5-AD0A-4AD9-8D43-A2A691F1121B}" type="slidenum">
              <a:rPr lang="en-US" altLang="en-US"/>
              <a:pPr/>
              <a:t>‹#›</a:t>
            </a:fld>
            <a:endParaRPr lang="en-US" altLang="en-US"/>
          </a:p>
        </p:txBody>
      </p:sp>
    </p:spTree>
    <p:extLst>
      <p:ext uri="{BB962C8B-B14F-4D97-AF65-F5344CB8AC3E}">
        <p14:creationId xmlns:p14="http://schemas.microsoft.com/office/powerpoint/2010/main" val="4198786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9" name="Rectangle 8"/>
          <p:cNvSpPr/>
          <p:nvPr userDrawn="1"/>
        </p:nvSpPr>
        <p:spPr>
          <a:xfrm>
            <a:off x="0" y="0"/>
            <a:ext cx="1270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0" y="0"/>
            <a:ext cx="1270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userDrawn="1"/>
        </p:nvSpPr>
        <p:spPr>
          <a:xfrm>
            <a:off x="-1588" y="550863"/>
            <a:ext cx="1271588" cy="769937"/>
          </a:xfrm>
          <a:prstGeom prst="rect">
            <a:avLst/>
          </a:prstGeom>
          <a:gradFill flip="none" rotWithShape="1">
            <a:gsLst>
              <a:gs pos="0">
                <a:srgbClr val="297331"/>
              </a:gs>
              <a:gs pos="100000">
                <a:srgbClr val="98C42E"/>
              </a:gs>
              <a:gs pos="50000">
                <a:srgbClr val="64B03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Text Placeholder 8"/>
          <p:cNvSpPr>
            <a:spLocks noGrp="1"/>
          </p:cNvSpPr>
          <p:nvPr>
            <p:ph type="body" sz="quarter" idx="15"/>
          </p:nvPr>
        </p:nvSpPr>
        <p:spPr>
          <a:xfrm>
            <a:off x="687951" y="2495824"/>
            <a:ext cx="2312979" cy="3353457"/>
          </a:xfrm>
        </p:spPr>
        <p:txBody>
          <a:bodyPr anchor="b"/>
          <a:lstStyle>
            <a:lvl1pPr marL="0" indent="0" algn="l">
              <a:buFont typeface="Arial"/>
              <a:buNone/>
              <a:defRPr sz="1400" b="0" i="0">
                <a:latin typeface="Arial"/>
                <a:cs typeface="Arial"/>
              </a:defRPr>
            </a:lvl1pPr>
            <a:lvl2pPr algn="ctr">
              <a:buNone/>
              <a:defRPr/>
            </a:lvl2pPr>
            <a:lvl3pPr algn="ctr">
              <a:buNone/>
              <a:defRPr/>
            </a:lvl3pPr>
            <a:lvl4pPr algn="ctr">
              <a:buNone/>
              <a:defRPr/>
            </a:lvl4pPr>
            <a:lvl5pPr algn="ctr">
              <a:buNone/>
              <a:defRPr/>
            </a:lvl5pPr>
          </a:lstStyle>
          <a:p>
            <a:pPr lvl="0"/>
            <a:r>
              <a:rPr lang="en-US" dirty="0"/>
              <a:t>Click to edit Master text styles</a:t>
            </a:r>
          </a:p>
        </p:txBody>
      </p:sp>
      <p:sp>
        <p:nvSpPr>
          <p:cNvPr id="14" name="Text Placeholder 8"/>
          <p:cNvSpPr>
            <a:spLocks noGrp="1"/>
          </p:cNvSpPr>
          <p:nvPr>
            <p:ph type="body" sz="quarter" idx="16"/>
          </p:nvPr>
        </p:nvSpPr>
        <p:spPr>
          <a:xfrm rot="16200000">
            <a:off x="-1259555" y="3901773"/>
            <a:ext cx="3551041" cy="343971"/>
          </a:xfrm>
          <a:solidFill>
            <a:schemeClr val="accent2"/>
          </a:solidFill>
        </p:spPr>
        <p:txBody>
          <a:bodyPr anchor="ctr"/>
          <a:lstStyle>
            <a:lvl1pPr marL="0" indent="0" algn="l">
              <a:buFont typeface="Arial"/>
              <a:buNone/>
              <a:defRPr sz="1600" b="0" i="0" cap="none">
                <a:solidFill>
                  <a:schemeClr val="bg1"/>
                </a:solidFill>
                <a:latin typeface="Arial Bold"/>
                <a:cs typeface="Arial Bold"/>
              </a:defRPr>
            </a:lvl1pPr>
            <a:lvl2pPr algn="ctr">
              <a:buNone/>
              <a:defRPr/>
            </a:lvl2pPr>
            <a:lvl3pPr algn="ctr">
              <a:buNone/>
              <a:defRPr/>
            </a:lvl3pPr>
            <a:lvl4pPr algn="ctr">
              <a:buNone/>
              <a:defRPr/>
            </a:lvl4pPr>
            <a:lvl5pPr algn="ctr">
              <a:buNone/>
              <a:defRPr/>
            </a:lvl5pPr>
          </a:lstStyle>
          <a:p>
            <a:pPr lvl="0"/>
            <a:r>
              <a:rPr lang="en-US" dirty="0"/>
              <a:t>Click to edit Master text styles</a:t>
            </a:r>
          </a:p>
        </p:txBody>
      </p:sp>
      <p:sp>
        <p:nvSpPr>
          <p:cNvPr id="17" name="Text Placeholder 8"/>
          <p:cNvSpPr>
            <a:spLocks noGrp="1"/>
          </p:cNvSpPr>
          <p:nvPr>
            <p:ph type="body" sz="quarter" idx="19"/>
          </p:nvPr>
        </p:nvSpPr>
        <p:spPr>
          <a:xfrm>
            <a:off x="3590869" y="2495824"/>
            <a:ext cx="2312979" cy="3353457"/>
          </a:xfrm>
        </p:spPr>
        <p:txBody>
          <a:bodyPr anchor="b"/>
          <a:lstStyle>
            <a:lvl1pPr marL="0" indent="0" algn="l">
              <a:buFont typeface="Arial"/>
              <a:buNone/>
              <a:defRPr sz="1400" b="0" i="0">
                <a:latin typeface="Arial"/>
                <a:cs typeface="Arial"/>
              </a:defRPr>
            </a:lvl1pPr>
            <a:lvl2pPr algn="ctr">
              <a:buNone/>
              <a:defRPr/>
            </a:lvl2pPr>
            <a:lvl3pPr algn="ctr">
              <a:buNone/>
              <a:defRPr/>
            </a:lvl3pPr>
            <a:lvl4pPr algn="ctr">
              <a:buNone/>
              <a:defRPr/>
            </a:lvl4pPr>
            <a:lvl5pPr algn="ctr">
              <a:buNone/>
              <a:defRPr/>
            </a:lvl5pPr>
          </a:lstStyle>
          <a:p>
            <a:pPr lvl="0"/>
            <a:r>
              <a:rPr lang="en-US"/>
              <a:t>Click to edit Master text styles</a:t>
            </a:r>
          </a:p>
        </p:txBody>
      </p:sp>
      <p:sp>
        <p:nvSpPr>
          <p:cNvPr id="18" name="Text Placeholder 8"/>
          <p:cNvSpPr>
            <a:spLocks noGrp="1"/>
          </p:cNvSpPr>
          <p:nvPr>
            <p:ph type="body" sz="quarter" idx="20"/>
          </p:nvPr>
        </p:nvSpPr>
        <p:spPr>
          <a:xfrm>
            <a:off x="6479661" y="2495824"/>
            <a:ext cx="2312979" cy="3353457"/>
          </a:xfrm>
        </p:spPr>
        <p:txBody>
          <a:bodyPr anchor="b"/>
          <a:lstStyle>
            <a:lvl1pPr marL="0" indent="0" algn="l">
              <a:buFont typeface="Arial"/>
              <a:buNone/>
              <a:defRPr sz="1400" b="0" i="0">
                <a:latin typeface="Arial"/>
                <a:cs typeface="Arial"/>
              </a:defRPr>
            </a:lvl1pPr>
            <a:lvl2pPr algn="ctr">
              <a:buNone/>
              <a:defRPr/>
            </a:lvl2pPr>
            <a:lvl3pPr algn="ctr">
              <a:buNone/>
              <a:defRPr/>
            </a:lvl3pPr>
            <a:lvl4pPr algn="ctr">
              <a:buNone/>
              <a:defRPr/>
            </a:lvl4pPr>
            <a:lvl5pPr algn="ctr">
              <a:buNone/>
              <a:defRPr/>
            </a:lvl5pPr>
          </a:lstStyle>
          <a:p>
            <a:pPr lvl="0"/>
            <a:r>
              <a:rPr lang="en-US" dirty="0"/>
              <a:t>Click to edit Master text styles</a:t>
            </a:r>
          </a:p>
        </p:txBody>
      </p:sp>
      <p:sp>
        <p:nvSpPr>
          <p:cNvPr id="22" name="Title 21"/>
          <p:cNvSpPr>
            <a:spLocks noGrp="1"/>
          </p:cNvSpPr>
          <p:nvPr>
            <p:ph type="title"/>
          </p:nvPr>
        </p:nvSpPr>
        <p:spPr>
          <a:xfrm>
            <a:off x="1511300" y="561976"/>
            <a:ext cx="7796350" cy="758824"/>
          </a:xfrm>
        </p:spPr>
        <p:txBody>
          <a:bodyPr wrap="none" anchor="ctr"/>
          <a:lstStyle/>
          <a:p>
            <a:r>
              <a:rPr lang="en-US" dirty="0"/>
              <a:t>Click to edit Master title style</a:t>
            </a:r>
          </a:p>
        </p:txBody>
      </p:sp>
      <p:sp>
        <p:nvSpPr>
          <p:cNvPr id="25" name="Text Placeholder 8"/>
          <p:cNvSpPr>
            <a:spLocks noGrp="1"/>
          </p:cNvSpPr>
          <p:nvPr>
            <p:ph type="body" sz="quarter" idx="21"/>
          </p:nvPr>
        </p:nvSpPr>
        <p:spPr>
          <a:xfrm rot="16200000">
            <a:off x="1643363" y="3901774"/>
            <a:ext cx="3551041" cy="343971"/>
          </a:xfrm>
          <a:solidFill>
            <a:schemeClr val="tx1"/>
          </a:solidFill>
        </p:spPr>
        <p:txBody>
          <a:bodyPr anchor="ctr"/>
          <a:lstStyle>
            <a:lvl1pPr marL="0" indent="0" algn="l">
              <a:buFont typeface="Arial"/>
              <a:buNone/>
              <a:defRPr sz="1600" b="0" i="0" cap="none">
                <a:solidFill>
                  <a:schemeClr val="bg1"/>
                </a:solidFill>
                <a:latin typeface="Arial Bold"/>
                <a:cs typeface="Arial Bold"/>
              </a:defRPr>
            </a:lvl1pPr>
            <a:lvl2pPr algn="ctr">
              <a:buNone/>
              <a:defRPr/>
            </a:lvl2pPr>
            <a:lvl3pPr algn="ctr">
              <a:buNone/>
              <a:defRPr/>
            </a:lvl3pPr>
            <a:lvl4pPr algn="ctr">
              <a:buNone/>
              <a:defRPr/>
            </a:lvl4pPr>
            <a:lvl5pPr algn="ctr">
              <a:buNone/>
              <a:defRPr/>
            </a:lvl5pPr>
          </a:lstStyle>
          <a:p>
            <a:pPr lvl="0"/>
            <a:r>
              <a:rPr lang="en-US" dirty="0"/>
              <a:t>Click to edit Master text styles</a:t>
            </a:r>
          </a:p>
        </p:txBody>
      </p:sp>
      <p:sp>
        <p:nvSpPr>
          <p:cNvPr id="26" name="Text Placeholder 8"/>
          <p:cNvSpPr>
            <a:spLocks noGrp="1"/>
          </p:cNvSpPr>
          <p:nvPr>
            <p:ph type="body" sz="quarter" idx="22"/>
          </p:nvPr>
        </p:nvSpPr>
        <p:spPr>
          <a:xfrm rot="16200000">
            <a:off x="4532155" y="3901774"/>
            <a:ext cx="3551041" cy="343971"/>
          </a:xfrm>
          <a:solidFill>
            <a:schemeClr val="accent4"/>
          </a:solidFill>
        </p:spPr>
        <p:txBody>
          <a:bodyPr anchor="ctr"/>
          <a:lstStyle>
            <a:lvl1pPr marL="0" indent="0" algn="l">
              <a:buFont typeface="Arial"/>
              <a:buNone/>
              <a:defRPr sz="1600" b="0" i="0" cap="none">
                <a:solidFill>
                  <a:schemeClr val="bg1"/>
                </a:solidFill>
                <a:latin typeface="Arial Bold"/>
                <a:cs typeface="Arial Bold"/>
              </a:defRPr>
            </a:lvl1pPr>
            <a:lvl2pPr algn="ctr">
              <a:buNone/>
              <a:defRPr/>
            </a:lvl2pPr>
            <a:lvl3pPr algn="ctr">
              <a:buNone/>
              <a:defRPr/>
            </a:lvl3pPr>
            <a:lvl4pPr algn="ctr">
              <a:buNone/>
              <a:defRPr/>
            </a:lvl4pPr>
            <a:lvl5pPr algn="ctr">
              <a:buNone/>
              <a:defRPr/>
            </a:lvl5pPr>
          </a:lstStyle>
          <a:p>
            <a:pPr lvl="0"/>
            <a:r>
              <a:rPr lang="en-US" dirty="0"/>
              <a:t>Click to edit Master text styles</a:t>
            </a:r>
          </a:p>
        </p:txBody>
      </p:sp>
      <p:sp>
        <p:nvSpPr>
          <p:cNvPr id="13" name="Footer Placeholder 3"/>
          <p:cNvSpPr>
            <a:spLocks noGrp="1"/>
          </p:cNvSpPr>
          <p:nvPr>
            <p:ph type="ftr" sz="quarter" idx="23"/>
          </p:nvPr>
        </p:nvSpPr>
        <p:spPr/>
        <p:txBody>
          <a:bodyPr/>
          <a:lstStyle>
            <a:lvl1pPr>
              <a:defRPr/>
            </a:lvl1pPr>
          </a:lstStyle>
          <a:p>
            <a:pPr>
              <a:defRPr/>
            </a:pPr>
            <a:endParaRPr lang="en-US"/>
          </a:p>
        </p:txBody>
      </p:sp>
      <p:sp>
        <p:nvSpPr>
          <p:cNvPr id="15" name="Slide Number Placeholder 18"/>
          <p:cNvSpPr>
            <a:spLocks noGrp="1"/>
          </p:cNvSpPr>
          <p:nvPr>
            <p:ph type="sldNum" sz="quarter" idx="24"/>
          </p:nvPr>
        </p:nvSpPr>
        <p:spPr/>
        <p:txBody>
          <a:bodyPr/>
          <a:lstStyle>
            <a:lvl1pPr>
              <a:defRPr>
                <a:solidFill>
                  <a:srgbClr val="7F7F7F"/>
                </a:solidFill>
              </a:defRPr>
            </a:lvl1pPr>
          </a:lstStyle>
          <a:p>
            <a:fld id="{E9E78563-4BD2-4C09-BE46-F0573AFCD952}" type="slidenum">
              <a:rPr lang="en-US" altLang="en-US"/>
              <a:pPr/>
              <a:t>‹#›</a:t>
            </a:fld>
            <a:endParaRPr lang="en-US" altLang="en-US"/>
          </a:p>
        </p:txBody>
      </p:sp>
    </p:spTree>
    <p:extLst>
      <p:ext uri="{BB962C8B-B14F-4D97-AF65-F5344CB8AC3E}">
        <p14:creationId xmlns:p14="http://schemas.microsoft.com/office/powerpoint/2010/main" val="13492916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8" descr="MCC Logo_4c.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85038" y="5684838"/>
            <a:ext cx="14017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MCC Logo_4c.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85038" y="5684838"/>
            <a:ext cx="14017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511940" y="1669970"/>
            <a:ext cx="7174860" cy="37799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dirty="0"/>
              <a:t>Click to edit Master title style</a:t>
            </a:r>
          </a:p>
        </p:txBody>
      </p:sp>
      <p:sp>
        <p:nvSpPr>
          <p:cNvPr id="6" name="Slide Number Placeholder 7"/>
          <p:cNvSpPr>
            <a:spLocks noGrp="1"/>
          </p:cNvSpPr>
          <p:nvPr>
            <p:ph type="sldNum" sz="quarter" idx="10"/>
          </p:nvPr>
        </p:nvSpPr>
        <p:spPr/>
        <p:txBody>
          <a:bodyPr/>
          <a:lstStyle>
            <a:lvl1pPr>
              <a:defRPr/>
            </a:lvl1pPr>
          </a:lstStyle>
          <a:p>
            <a:fld id="{7948BD7D-7911-40B7-9806-1D2D1B9B9647}" type="slidenum">
              <a:rPr lang="en-US" altLang="en-US"/>
              <a:pPr/>
              <a:t>‹#›</a:t>
            </a:fld>
            <a:endParaRPr lang="en-US" altLang="en-US"/>
          </a:p>
        </p:txBody>
      </p:sp>
      <p:sp>
        <p:nvSpPr>
          <p:cNvPr id="7" name="Footer Placeholder 8"/>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3578648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8" descr="MCC Logo_4c.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85038" y="5684838"/>
            <a:ext cx="14017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MCC Logo_4c.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85038" y="5684838"/>
            <a:ext cx="14017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11300" y="4088823"/>
            <a:ext cx="7137000" cy="1362075"/>
          </a:xfrm>
        </p:spPr>
        <p:txBody>
          <a:bodyPr/>
          <a:lstStyle>
            <a:lvl1pPr algn="l">
              <a:defRPr sz="4000" b="0" i="0" cap="all">
                <a:latin typeface="Arial"/>
                <a:cs typeface="Arial"/>
              </a:defRPr>
            </a:lvl1pPr>
          </a:lstStyle>
          <a:p>
            <a:r>
              <a:rPr lang="en-US" dirty="0"/>
              <a:t>Click to edit Master title style</a:t>
            </a:r>
          </a:p>
        </p:txBody>
      </p:sp>
      <p:sp>
        <p:nvSpPr>
          <p:cNvPr id="3" name="Text Placeholder 2"/>
          <p:cNvSpPr>
            <a:spLocks noGrp="1"/>
          </p:cNvSpPr>
          <p:nvPr>
            <p:ph type="body" idx="1"/>
          </p:nvPr>
        </p:nvSpPr>
        <p:spPr>
          <a:xfrm>
            <a:off x="1511300" y="2588636"/>
            <a:ext cx="7137000" cy="1500187"/>
          </a:xfrm>
        </p:spPr>
        <p:txBody>
          <a:bodyPr anchor="b"/>
          <a:lstStyle>
            <a:lvl1pPr marL="0" indent="0">
              <a:buNone/>
              <a:defRPr sz="2000">
                <a:solidFill>
                  <a:srgbClr val="13131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0"/>
          </p:nvPr>
        </p:nvSpPr>
        <p:spPr/>
        <p:txBody>
          <a:bodyPr/>
          <a:lstStyle>
            <a:lvl1pPr>
              <a:defRPr/>
            </a:lvl1pPr>
          </a:lstStyle>
          <a:p>
            <a:fld id="{EFB1C558-F5AE-4BD3-970E-A02B1CE47756}" type="slidenum">
              <a:rPr lang="en-US" altLang="en-US"/>
              <a:pPr/>
              <a:t>‹#›</a:t>
            </a:fld>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4981705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11301" y="561975"/>
            <a:ext cx="7175500" cy="1095375"/>
          </a:xfr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1511301" y="1657350"/>
            <a:ext cx="3495454"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270280" y="1657350"/>
            <a:ext cx="341652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fld id="{8E39A08B-96A9-437D-ABFC-0044B096FB5E}" type="slidenum">
              <a:rPr lang="en-US" altLang="en-US"/>
              <a:pPr/>
              <a:t>‹#›</a:t>
            </a:fld>
            <a:endParaRPr lang="en-US" altLang="en-US"/>
          </a:p>
        </p:txBody>
      </p:sp>
      <p:sp>
        <p:nvSpPr>
          <p:cNvPr id="6" name="Footer Placeholder 8"/>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270299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cxnSp>
        <p:nvCxnSpPr>
          <p:cNvPr id="9" name="Straight Connector 8"/>
          <p:cNvCxnSpPr/>
          <p:nvPr/>
        </p:nvCxnSpPr>
        <p:spPr>
          <a:xfrm>
            <a:off x="1563688" y="2197100"/>
            <a:ext cx="7580312" cy="1588"/>
          </a:xfrm>
          <a:prstGeom prst="line">
            <a:avLst/>
          </a:prstGeom>
          <a:ln w="12700" cap="flat" cmpd="sng" algn="ctr">
            <a:solidFill>
              <a:schemeClr val="tx1">
                <a:lumMod val="65000"/>
                <a:lumOff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563688" y="3724275"/>
            <a:ext cx="7580312" cy="1588"/>
          </a:xfrm>
          <a:prstGeom prst="line">
            <a:avLst/>
          </a:prstGeom>
          <a:ln w="12700" cap="flat" cmpd="sng" algn="ctr">
            <a:solidFill>
              <a:schemeClr val="tx1">
                <a:lumMod val="65000"/>
                <a:lumOff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563688" y="5253038"/>
            <a:ext cx="7580312" cy="1587"/>
          </a:xfrm>
          <a:prstGeom prst="line">
            <a:avLst/>
          </a:prstGeom>
          <a:ln w="12700" cap="flat" cmpd="sng" algn="ctr">
            <a:solidFill>
              <a:schemeClr val="tx1">
                <a:lumMod val="65000"/>
                <a:lumOff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563688" y="2197100"/>
            <a:ext cx="7580312" cy="1588"/>
          </a:xfrm>
          <a:prstGeom prst="line">
            <a:avLst/>
          </a:prstGeom>
          <a:ln w="1270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1563688" y="3724275"/>
            <a:ext cx="7580312" cy="1588"/>
          </a:xfrm>
          <a:prstGeom prst="line">
            <a:avLst/>
          </a:prstGeom>
          <a:ln w="1270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563688" y="5253038"/>
            <a:ext cx="7580312" cy="1587"/>
          </a:xfrm>
          <a:prstGeom prst="line">
            <a:avLst/>
          </a:prstGeom>
          <a:ln w="1270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5" name="Text Placeholder 2"/>
          <p:cNvSpPr>
            <a:spLocks noGrp="1"/>
          </p:cNvSpPr>
          <p:nvPr>
            <p:ph type="body" idx="1"/>
          </p:nvPr>
        </p:nvSpPr>
        <p:spPr>
          <a:xfrm>
            <a:off x="1511300" y="1745464"/>
            <a:ext cx="7175500" cy="486647"/>
          </a:xfrm>
        </p:spPr>
        <p:txBody>
          <a:bodyPr anchor="b"/>
          <a:lstStyle>
            <a:lvl1pPr marL="457200" indent="-457200" algn="l">
              <a:buClr>
                <a:schemeClr val="tx1"/>
              </a:buClr>
              <a:buFont typeface="Wingdings" charset="2"/>
              <a:buAutoNum type="arabicPlain"/>
              <a:defRPr sz="2200" b="0" i="0">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8"/>
          <p:cNvSpPr>
            <a:spLocks noGrp="1"/>
          </p:cNvSpPr>
          <p:nvPr>
            <p:ph type="body" sz="quarter" idx="14"/>
          </p:nvPr>
        </p:nvSpPr>
        <p:spPr>
          <a:xfrm>
            <a:off x="1511300" y="2233699"/>
            <a:ext cx="5913468" cy="1038054"/>
          </a:xfrm>
        </p:spPr>
        <p:txBody>
          <a:bodyPr/>
          <a:lstStyle>
            <a:lvl1pPr marL="0" indent="0" algn="l">
              <a:buFont typeface="Arial"/>
              <a:buNone/>
              <a:defRPr sz="1200" b="0" i="0">
                <a:latin typeface="Arial Bold"/>
                <a:cs typeface="Arial Bold"/>
              </a:defRPr>
            </a:lvl1pPr>
            <a:lvl2pPr algn="ctr">
              <a:buNone/>
              <a:defRPr/>
            </a:lvl2pPr>
            <a:lvl3pPr algn="ctr">
              <a:buNone/>
              <a:defRPr/>
            </a:lvl3pPr>
            <a:lvl4pPr algn="ctr">
              <a:buNone/>
              <a:defRPr/>
            </a:lvl4pPr>
            <a:lvl5pPr algn="ctr">
              <a:buNone/>
              <a:defRPr/>
            </a:lvl5pPr>
          </a:lstStyle>
          <a:p>
            <a:pPr lvl="0"/>
            <a:r>
              <a:rPr lang="en-US" dirty="0"/>
              <a:t>Click to edit Master text styles</a:t>
            </a:r>
          </a:p>
        </p:txBody>
      </p:sp>
      <p:sp>
        <p:nvSpPr>
          <p:cNvPr id="12" name="Text Placeholder 8"/>
          <p:cNvSpPr>
            <a:spLocks noGrp="1"/>
          </p:cNvSpPr>
          <p:nvPr>
            <p:ph type="body" sz="quarter" idx="15"/>
          </p:nvPr>
        </p:nvSpPr>
        <p:spPr>
          <a:xfrm>
            <a:off x="1511300" y="3759988"/>
            <a:ext cx="5913468" cy="1038054"/>
          </a:xfrm>
        </p:spPr>
        <p:txBody>
          <a:bodyPr/>
          <a:lstStyle>
            <a:lvl1pPr marL="0" indent="0" algn="l">
              <a:buFont typeface="Arial"/>
              <a:buNone/>
              <a:defRPr sz="1200" b="0" i="0">
                <a:latin typeface="Arial Bold"/>
                <a:cs typeface="Arial Bold"/>
              </a:defRPr>
            </a:lvl1pPr>
            <a:lvl2pPr algn="ctr">
              <a:buNone/>
              <a:defRPr/>
            </a:lvl2pPr>
            <a:lvl3pPr algn="ctr">
              <a:buNone/>
              <a:defRPr/>
            </a:lvl3pPr>
            <a:lvl4pPr algn="ctr">
              <a:buNone/>
              <a:defRPr/>
            </a:lvl4pPr>
            <a:lvl5pPr algn="ctr">
              <a:buNone/>
              <a:defRPr/>
            </a:lvl5pPr>
          </a:lstStyle>
          <a:p>
            <a:pPr lvl="0"/>
            <a:r>
              <a:rPr lang="en-US" dirty="0"/>
              <a:t>Click to edit Master text styles</a:t>
            </a:r>
          </a:p>
        </p:txBody>
      </p:sp>
      <p:sp>
        <p:nvSpPr>
          <p:cNvPr id="13" name="Text Placeholder 8"/>
          <p:cNvSpPr>
            <a:spLocks noGrp="1"/>
          </p:cNvSpPr>
          <p:nvPr>
            <p:ph type="body" sz="quarter" idx="16"/>
          </p:nvPr>
        </p:nvSpPr>
        <p:spPr>
          <a:xfrm>
            <a:off x="1511300" y="5287680"/>
            <a:ext cx="5913468" cy="1038054"/>
          </a:xfrm>
        </p:spPr>
        <p:txBody>
          <a:bodyPr/>
          <a:lstStyle>
            <a:lvl1pPr marL="0" indent="0" algn="l">
              <a:buFont typeface="Arial"/>
              <a:buNone/>
              <a:defRPr sz="1200" b="0" i="0">
                <a:latin typeface="Arial Bold"/>
                <a:cs typeface="Arial Bold"/>
              </a:defRPr>
            </a:lvl1pPr>
            <a:lvl2pPr algn="ctr">
              <a:buNone/>
              <a:defRPr/>
            </a:lvl2pPr>
            <a:lvl3pPr algn="ctr">
              <a:buNone/>
              <a:defRPr/>
            </a:lvl3pPr>
            <a:lvl4pPr algn="ctr">
              <a:buNone/>
              <a:defRPr/>
            </a:lvl4pPr>
            <a:lvl5pPr algn="ctr">
              <a:buNone/>
              <a:defRPr/>
            </a:lvl5pPr>
          </a:lstStyle>
          <a:p>
            <a:pPr lvl="0"/>
            <a:r>
              <a:rPr lang="en-US" dirty="0"/>
              <a:t>Click to edit Master text styles</a:t>
            </a:r>
          </a:p>
        </p:txBody>
      </p:sp>
      <p:sp>
        <p:nvSpPr>
          <p:cNvPr id="14" name="Text Placeholder 2"/>
          <p:cNvSpPr>
            <a:spLocks noGrp="1"/>
          </p:cNvSpPr>
          <p:nvPr>
            <p:ph type="body" idx="17"/>
          </p:nvPr>
        </p:nvSpPr>
        <p:spPr>
          <a:xfrm>
            <a:off x="1511300" y="3271753"/>
            <a:ext cx="7175500" cy="486647"/>
          </a:xfrm>
        </p:spPr>
        <p:txBody>
          <a:bodyPr anchor="b"/>
          <a:lstStyle>
            <a:lvl1pPr marL="457200" indent="-457200" algn="l">
              <a:buClr>
                <a:schemeClr val="tx1"/>
              </a:buClr>
              <a:buFont typeface="Wingdings" charset="2"/>
              <a:buAutoNum type="arabicPlain" startAt="2"/>
              <a:defRPr sz="2200" b="0" i="0">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idx="18"/>
          </p:nvPr>
        </p:nvSpPr>
        <p:spPr>
          <a:xfrm>
            <a:off x="1511300" y="4802621"/>
            <a:ext cx="7175500" cy="486647"/>
          </a:xfrm>
        </p:spPr>
        <p:txBody>
          <a:bodyPr anchor="b"/>
          <a:lstStyle>
            <a:lvl1pPr marL="457200" indent="-457200" algn="l">
              <a:buClr>
                <a:schemeClr val="tx1"/>
              </a:buClr>
              <a:buFont typeface="Wingdings" charset="2"/>
              <a:buAutoNum type="arabicPlain" startAt="3"/>
              <a:defRPr sz="2200" b="0" i="0">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Slide Number Placeholder 2"/>
          <p:cNvSpPr>
            <a:spLocks noGrp="1"/>
          </p:cNvSpPr>
          <p:nvPr>
            <p:ph type="sldNum" sz="quarter" idx="19"/>
          </p:nvPr>
        </p:nvSpPr>
        <p:spPr/>
        <p:txBody>
          <a:bodyPr/>
          <a:lstStyle>
            <a:lvl1pPr>
              <a:defRPr/>
            </a:lvl1pPr>
          </a:lstStyle>
          <a:p>
            <a:fld id="{52DDA4B2-74A7-436A-BAB0-19F3F15F5FC0}" type="slidenum">
              <a:rPr lang="en-US" altLang="en-US"/>
              <a:pPr/>
              <a:t>‹#›</a:t>
            </a:fld>
            <a:endParaRPr lang="en-US" altLang="en-US"/>
          </a:p>
        </p:txBody>
      </p:sp>
      <p:sp>
        <p:nvSpPr>
          <p:cNvPr id="21" name="Footer Placeholder 3"/>
          <p:cNvSpPr>
            <a:spLocks noGrp="1"/>
          </p:cNvSpPr>
          <p:nvPr>
            <p:ph type="ftr" sz="quarter" idx="20"/>
          </p:nvPr>
        </p:nvSpPr>
        <p:spPr/>
        <p:txBody>
          <a:bodyPr/>
          <a:lstStyle>
            <a:lvl1pPr>
              <a:defRPr/>
            </a:lvl1pPr>
          </a:lstStyle>
          <a:p>
            <a:pPr>
              <a:defRPr/>
            </a:pPr>
            <a:endParaRPr lang="en-US"/>
          </a:p>
        </p:txBody>
      </p:sp>
    </p:spTree>
    <p:extLst>
      <p:ext uri="{BB962C8B-B14F-4D97-AF65-F5344CB8AC3E}">
        <p14:creationId xmlns:p14="http://schemas.microsoft.com/office/powerpoint/2010/main" val="32643113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563688" y="1987550"/>
            <a:ext cx="7580312" cy="1588"/>
          </a:xfrm>
          <a:prstGeom prst="line">
            <a:avLst/>
          </a:prstGeom>
          <a:ln w="12700" cap="flat" cmpd="sng" algn="ctr">
            <a:solidFill>
              <a:schemeClr val="tx1">
                <a:lumMod val="65000"/>
                <a:lumOff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1563688" y="1987550"/>
            <a:ext cx="7580312" cy="1588"/>
          </a:xfrm>
          <a:prstGeom prst="line">
            <a:avLst/>
          </a:prstGeom>
          <a:ln w="1270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idx="1"/>
          </p:nvPr>
        </p:nvSpPr>
        <p:spPr>
          <a:xfrm>
            <a:off x="1511301" y="1279314"/>
            <a:ext cx="3483864" cy="707886"/>
          </a:xfrm>
        </p:spPr>
        <p:txBody>
          <a:bodyPr anchor="b">
            <a:spAutoFit/>
          </a:bodyPr>
          <a:lstStyle>
            <a:lvl1pPr marL="0" indent="0" algn="l">
              <a:buNone/>
              <a:defRPr sz="2000" b="0" i="0">
                <a:latin typeface="Arial Bold"/>
                <a:cs typeface="Arial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511300" y="2298240"/>
            <a:ext cx="3483864" cy="3550110"/>
          </a:xfrm>
        </p:spPr>
        <p:txBody>
          <a:bodyPr/>
          <a:lstStyle>
            <a:lvl1pPr marL="457200" indent="-457200">
              <a:buClr>
                <a:schemeClr val="tx1"/>
              </a:buClr>
              <a:buFont typeface="Wingdings" charset="2"/>
              <a:buAutoNum type="arabicPlain"/>
              <a:defRPr sz="2000" b="0" i="0">
                <a:latin typeface="Arial"/>
                <a:cs typeface="Arial"/>
              </a:defRPr>
            </a:lvl1pPr>
            <a:lvl2pPr marL="457200" indent="0">
              <a:buClr>
                <a:schemeClr val="tx2"/>
              </a:buClr>
              <a:buFontTx/>
              <a:buNone/>
              <a:defRPr sz="2000" b="0" i="0">
                <a:latin typeface="Arial"/>
                <a:cs typeface="Arial"/>
              </a:defRPr>
            </a:lvl2pPr>
            <a:lvl3pPr marL="915988" indent="-1588">
              <a:buClr>
                <a:schemeClr val="tx2"/>
              </a:buClr>
              <a:buFontTx/>
              <a:buNone/>
              <a:defRPr sz="1800" b="0" i="0">
                <a:latin typeface="Arial"/>
                <a:cs typeface="Arial"/>
              </a:defRPr>
            </a:lvl3pPr>
            <a:lvl4pPr marL="1373188" indent="-1588">
              <a:buClr>
                <a:schemeClr val="tx2"/>
              </a:buClr>
              <a:buFontTx/>
              <a:buNone/>
              <a:defRPr sz="1600" b="0" i="0">
                <a:latin typeface="Arial"/>
                <a:cs typeface="Arial"/>
              </a:defRPr>
            </a:lvl4pPr>
            <a:lvl5pPr marL="1831975" indent="-3175">
              <a:buClr>
                <a:schemeClr val="tx2"/>
              </a:buClr>
              <a:buFontTx/>
              <a:buNone/>
              <a:defRPr sz="1600" b="0" i="0">
                <a:latin typeface="Arial"/>
                <a:cs typeface="Arial"/>
              </a:defRPr>
            </a:lvl5pPr>
            <a:lvl6pPr>
              <a:buNone/>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206625" y="1279314"/>
            <a:ext cx="3480175" cy="707886"/>
          </a:xfrm>
        </p:spPr>
        <p:txBody>
          <a:bodyPr anchor="b">
            <a:spAutoFit/>
          </a:bodyPr>
          <a:lstStyle>
            <a:lvl1pPr marL="0" indent="0">
              <a:buNone/>
              <a:defRPr sz="2000" b="0" i="0">
                <a:latin typeface="Arial Bold"/>
                <a:cs typeface="Arial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206625" y="2298240"/>
            <a:ext cx="3480175" cy="3550110"/>
          </a:xfrm>
        </p:spPr>
        <p:txBody>
          <a:bodyPr/>
          <a:lstStyle>
            <a:lvl1pPr marL="457200" indent="-457200">
              <a:buClr>
                <a:schemeClr val="tx1"/>
              </a:buClr>
              <a:buFont typeface="Wingdings" charset="2"/>
              <a:buAutoNum type="arabicPlain"/>
              <a:defRPr sz="2000" b="0" i="0">
                <a:latin typeface="Arial"/>
                <a:cs typeface="Arial"/>
              </a:defRPr>
            </a:lvl1pPr>
            <a:lvl2pPr marL="457200" indent="0">
              <a:buClr>
                <a:schemeClr val="tx2"/>
              </a:buClr>
              <a:buFontTx/>
              <a:buNone/>
              <a:defRPr sz="2000" b="0" i="0">
                <a:latin typeface="Arial"/>
                <a:cs typeface="Arial"/>
              </a:defRPr>
            </a:lvl2pPr>
            <a:lvl3pPr marL="915988" indent="-1588">
              <a:buClr>
                <a:schemeClr val="tx2"/>
              </a:buClr>
              <a:buFontTx/>
              <a:buNone/>
              <a:defRPr sz="1800" b="0" i="0">
                <a:latin typeface="Arial"/>
                <a:cs typeface="Arial"/>
              </a:defRPr>
            </a:lvl3pPr>
            <a:lvl4pPr marL="1373188" indent="-1588">
              <a:buClr>
                <a:schemeClr val="tx2"/>
              </a:buClr>
              <a:buFontTx/>
              <a:buNone/>
              <a:defRPr sz="1600" b="0" i="0">
                <a:latin typeface="Arial"/>
                <a:cs typeface="Arial"/>
              </a:defRPr>
            </a:lvl4pPr>
            <a:lvl5pPr marL="1831975" indent="-3175">
              <a:buClr>
                <a:schemeClr val="tx2"/>
              </a:buClr>
              <a:buFontTx/>
              <a:buNone/>
              <a:defRPr sz="1600" b="0" i="0">
                <a:latin typeface="Arial"/>
                <a:cs typeface="Arial"/>
              </a:defRPr>
            </a:lvl5pPr>
            <a:lvl6pPr>
              <a:buNone/>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1511300" y="561974"/>
            <a:ext cx="7175500" cy="600164"/>
          </a:xfrm>
        </p:spPr>
        <p:txBody>
          <a:bodyPr wrap="none"/>
          <a:lstStyle/>
          <a:p>
            <a:r>
              <a:rPr lang="en-US" dirty="0"/>
              <a:t>Click to edit Master title style</a:t>
            </a:r>
          </a:p>
        </p:txBody>
      </p:sp>
      <p:sp>
        <p:nvSpPr>
          <p:cNvPr id="9" name="Slide Number Placeholder 5"/>
          <p:cNvSpPr>
            <a:spLocks noGrp="1"/>
          </p:cNvSpPr>
          <p:nvPr>
            <p:ph type="sldNum" sz="quarter" idx="10"/>
          </p:nvPr>
        </p:nvSpPr>
        <p:spPr/>
        <p:txBody>
          <a:bodyPr/>
          <a:lstStyle>
            <a:lvl1pPr>
              <a:defRPr/>
            </a:lvl1pPr>
          </a:lstStyle>
          <a:p>
            <a:fld id="{B37CB58D-8860-4784-96C7-A675C3E3EF06}" type="slidenum">
              <a:rPr lang="en-US" altLang="en-US"/>
              <a:pPr/>
              <a:t>‹#›</a:t>
            </a:fld>
            <a:endParaRPr lang="en-US" altLang="en-US"/>
          </a:p>
        </p:txBody>
      </p:sp>
      <p:sp>
        <p:nvSpPr>
          <p:cNvPr id="10" name="Footer Placeholder 8"/>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940201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2" name="Rectangle 11"/>
          <p:cNvSpPr>
            <a:spLocks noChangeArrowheads="1"/>
          </p:cNvSpPr>
          <p:nvPr userDrawn="1"/>
        </p:nvSpPr>
        <p:spPr bwMode="auto">
          <a:xfrm>
            <a:off x="0" y="0"/>
            <a:ext cx="9144000" cy="6858000"/>
          </a:xfrm>
          <a:prstGeom prst="rect">
            <a:avLst/>
          </a:prstGeom>
          <a:solidFill>
            <a:srgbClr val="00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13" name="Rectangle 12"/>
          <p:cNvSpPr/>
          <p:nvPr userDrawn="1"/>
        </p:nvSpPr>
        <p:spPr>
          <a:xfrm>
            <a:off x="-1588" y="550863"/>
            <a:ext cx="1271588" cy="769937"/>
          </a:xfrm>
          <a:prstGeom prst="rect">
            <a:avLst/>
          </a:prstGeom>
          <a:gradFill flip="none" rotWithShape="1">
            <a:gsLst>
              <a:gs pos="0">
                <a:srgbClr val="002545"/>
              </a:gs>
              <a:gs pos="100000">
                <a:srgbClr val="BDDCE4"/>
              </a:gs>
              <a:gs pos="50000">
                <a:srgbClr val="009CD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Title 9"/>
          <p:cNvSpPr>
            <a:spLocks noGrp="1"/>
          </p:cNvSpPr>
          <p:nvPr>
            <p:ph type="title"/>
          </p:nvPr>
        </p:nvSpPr>
        <p:spPr>
          <a:xfrm>
            <a:off x="1511300" y="550862"/>
            <a:ext cx="7796350" cy="769937"/>
          </a:xfrm>
        </p:spPr>
        <p:txBody>
          <a:bodyPr wrap="none" anchor="ctr"/>
          <a:lstStyle>
            <a:lvl1pPr>
              <a:defRPr>
                <a:solidFill>
                  <a:schemeClr val="bg1"/>
                </a:solidFill>
              </a:defRPr>
            </a:lvl1pPr>
          </a:lstStyle>
          <a:p>
            <a:r>
              <a:rPr lang="en-US"/>
              <a:t>Click to edit Master title style</a:t>
            </a:r>
            <a:endParaRPr lang="en-US" dirty="0"/>
          </a:p>
        </p:txBody>
      </p:sp>
      <p:sp>
        <p:nvSpPr>
          <p:cNvPr id="21" name="Text Placeholder 3"/>
          <p:cNvSpPr>
            <a:spLocks noGrp="1"/>
          </p:cNvSpPr>
          <p:nvPr>
            <p:ph type="body" sz="half" idx="17"/>
          </p:nvPr>
        </p:nvSpPr>
        <p:spPr>
          <a:xfrm>
            <a:off x="4227848" y="2438442"/>
            <a:ext cx="4236373" cy="570254"/>
          </a:xfrm>
        </p:spPr>
        <p:txBody>
          <a:bodyPr/>
          <a:lstStyle>
            <a:lvl1pPr marL="0" indent="0" algn="l">
              <a:buNone/>
              <a:defRPr sz="1400">
                <a:solidFill>
                  <a:schemeClr val="bg1"/>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Text Placeholder 3"/>
          <p:cNvSpPr>
            <a:spLocks noGrp="1"/>
          </p:cNvSpPr>
          <p:nvPr>
            <p:ph type="body" sz="half" idx="22"/>
          </p:nvPr>
        </p:nvSpPr>
        <p:spPr>
          <a:xfrm>
            <a:off x="4227848" y="3976467"/>
            <a:ext cx="4236373" cy="570254"/>
          </a:xfrm>
        </p:spPr>
        <p:txBody>
          <a:bodyPr/>
          <a:lstStyle>
            <a:lvl1pPr marL="0" indent="0" algn="l">
              <a:buNone/>
              <a:defRPr sz="1400">
                <a:solidFill>
                  <a:schemeClr val="bg1"/>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0" name="Text Placeholder 3"/>
          <p:cNvSpPr>
            <a:spLocks noGrp="1"/>
          </p:cNvSpPr>
          <p:nvPr>
            <p:ph type="body" sz="half" idx="23"/>
          </p:nvPr>
        </p:nvSpPr>
        <p:spPr>
          <a:xfrm>
            <a:off x="4227848" y="5514492"/>
            <a:ext cx="4236373" cy="570254"/>
          </a:xfrm>
        </p:spPr>
        <p:txBody>
          <a:bodyPr/>
          <a:lstStyle>
            <a:lvl1pPr marL="0" indent="0" algn="l">
              <a:buNone/>
              <a:defRPr sz="1400">
                <a:solidFill>
                  <a:schemeClr val="bg1"/>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4" name="Content Placeholder 33"/>
          <p:cNvSpPr>
            <a:spLocks noGrp="1"/>
          </p:cNvSpPr>
          <p:nvPr>
            <p:ph sz="quarter" idx="24"/>
          </p:nvPr>
        </p:nvSpPr>
        <p:spPr>
          <a:xfrm>
            <a:off x="4227849" y="1734057"/>
            <a:ext cx="4236372" cy="704850"/>
          </a:xfrm>
        </p:spPr>
        <p:txBody>
          <a:bodyPr anchor="b"/>
          <a:lstStyle>
            <a:lvl1pPr algn="l">
              <a:buNone/>
              <a:defRPr sz="2000" b="0" i="0" cap="all" baseline="0">
                <a:solidFill>
                  <a:schemeClr val="accent4"/>
                </a:solidFill>
                <a:latin typeface="Arial Bold"/>
                <a:cs typeface="Arial Bold"/>
              </a:defRPr>
            </a:lvl1pPr>
            <a:lvl2pPr>
              <a:buNone/>
              <a:defRPr sz="2000" b="0" i="0" cap="all">
                <a:latin typeface="Arial Bold"/>
                <a:cs typeface="Arial Bold"/>
              </a:defRPr>
            </a:lvl2pPr>
            <a:lvl3pPr>
              <a:buNone/>
              <a:defRPr sz="2000" b="0" i="0" cap="all">
                <a:latin typeface="Arial Bold"/>
                <a:cs typeface="Arial Bold"/>
              </a:defRPr>
            </a:lvl3pPr>
            <a:lvl4pPr>
              <a:buNone/>
              <a:defRPr sz="2000" b="0" i="0" cap="all">
                <a:latin typeface="Arial Bold"/>
                <a:cs typeface="Arial Bold"/>
              </a:defRPr>
            </a:lvl4pPr>
            <a:lvl5pPr>
              <a:buNone/>
              <a:defRPr sz="2000" b="0" i="0" cap="all">
                <a:latin typeface="Arial Bold"/>
                <a:cs typeface="Arial Bold"/>
              </a:defRPr>
            </a:lvl5pPr>
          </a:lstStyle>
          <a:p>
            <a:pPr lvl="0"/>
            <a:r>
              <a:rPr lang="en-US"/>
              <a:t>Click to edit Master text styles</a:t>
            </a:r>
          </a:p>
        </p:txBody>
      </p:sp>
      <p:sp>
        <p:nvSpPr>
          <p:cNvPr id="35" name="Content Placeholder 33"/>
          <p:cNvSpPr>
            <a:spLocks noGrp="1"/>
          </p:cNvSpPr>
          <p:nvPr>
            <p:ph sz="quarter" idx="25"/>
          </p:nvPr>
        </p:nvSpPr>
        <p:spPr>
          <a:xfrm>
            <a:off x="4227848" y="3272082"/>
            <a:ext cx="4236373" cy="704850"/>
          </a:xfrm>
        </p:spPr>
        <p:txBody>
          <a:bodyPr anchor="b"/>
          <a:lstStyle>
            <a:lvl1pPr algn="l">
              <a:buNone/>
              <a:defRPr sz="2000" b="0" i="0" cap="all" baseline="0">
                <a:solidFill>
                  <a:schemeClr val="accent4"/>
                </a:solidFill>
                <a:latin typeface="Arial Bold"/>
                <a:cs typeface="Arial Bold"/>
              </a:defRPr>
            </a:lvl1pPr>
            <a:lvl2pPr>
              <a:buNone/>
              <a:defRPr sz="2000" b="0" i="0" cap="all">
                <a:latin typeface="Arial Bold"/>
                <a:cs typeface="Arial Bold"/>
              </a:defRPr>
            </a:lvl2pPr>
            <a:lvl3pPr>
              <a:buNone/>
              <a:defRPr sz="2000" b="0" i="0" cap="all">
                <a:latin typeface="Arial Bold"/>
                <a:cs typeface="Arial Bold"/>
              </a:defRPr>
            </a:lvl3pPr>
            <a:lvl4pPr>
              <a:buNone/>
              <a:defRPr sz="2000" b="0" i="0" cap="all">
                <a:latin typeface="Arial Bold"/>
                <a:cs typeface="Arial Bold"/>
              </a:defRPr>
            </a:lvl4pPr>
            <a:lvl5pPr>
              <a:buNone/>
              <a:defRPr sz="2000" b="0" i="0" cap="all">
                <a:latin typeface="Arial Bold"/>
                <a:cs typeface="Arial Bold"/>
              </a:defRPr>
            </a:lvl5pPr>
          </a:lstStyle>
          <a:p>
            <a:pPr lvl="0"/>
            <a:r>
              <a:rPr lang="en-US"/>
              <a:t>Click to edit Master text styles</a:t>
            </a:r>
          </a:p>
        </p:txBody>
      </p:sp>
      <p:sp>
        <p:nvSpPr>
          <p:cNvPr id="36" name="Content Placeholder 33"/>
          <p:cNvSpPr>
            <a:spLocks noGrp="1"/>
          </p:cNvSpPr>
          <p:nvPr>
            <p:ph sz="quarter" idx="26"/>
          </p:nvPr>
        </p:nvSpPr>
        <p:spPr>
          <a:xfrm>
            <a:off x="4227848" y="4809642"/>
            <a:ext cx="4236373" cy="704850"/>
          </a:xfrm>
        </p:spPr>
        <p:txBody>
          <a:bodyPr anchor="b"/>
          <a:lstStyle>
            <a:lvl1pPr algn="l">
              <a:buNone/>
              <a:defRPr sz="2000" b="0" i="0" cap="all" baseline="0">
                <a:solidFill>
                  <a:schemeClr val="accent4"/>
                </a:solidFill>
                <a:latin typeface="Arial Bold"/>
                <a:cs typeface="Arial Bold"/>
              </a:defRPr>
            </a:lvl1pPr>
            <a:lvl2pPr>
              <a:buNone/>
              <a:defRPr sz="2000" b="0" i="0" cap="all">
                <a:latin typeface="Arial Bold"/>
                <a:cs typeface="Arial Bold"/>
              </a:defRPr>
            </a:lvl2pPr>
            <a:lvl3pPr>
              <a:buNone/>
              <a:defRPr sz="2000" b="0" i="0" cap="all">
                <a:latin typeface="Arial Bold"/>
                <a:cs typeface="Arial Bold"/>
              </a:defRPr>
            </a:lvl3pPr>
            <a:lvl4pPr>
              <a:buNone/>
              <a:defRPr sz="2000" b="0" i="0" cap="all">
                <a:latin typeface="Arial Bold"/>
                <a:cs typeface="Arial Bold"/>
              </a:defRPr>
            </a:lvl4pPr>
            <a:lvl5pPr>
              <a:buNone/>
              <a:defRPr sz="2000" b="0" i="0" cap="all">
                <a:latin typeface="Arial Bold"/>
                <a:cs typeface="Arial Bold"/>
              </a:defRPr>
            </a:lvl5pPr>
          </a:lstStyle>
          <a:p>
            <a:pPr lvl="0"/>
            <a:r>
              <a:rPr lang="en-US"/>
              <a:t>Click to edit Master text styles</a:t>
            </a:r>
          </a:p>
        </p:txBody>
      </p:sp>
      <p:sp>
        <p:nvSpPr>
          <p:cNvPr id="39" name="Picture Placeholder 2"/>
          <p:cNvSpPr>
            <a:spLocks noGrp="1"/>
          </p:cNvSpPr>
          <p:nvPr>
            <p:ph type="pic" idx="1"/>
          </p:nvPr>
        </p:nvSpPr>
        <p:spPr>
          <a:xfrm>
            <a:off x="1994589" y="1734057"/>
            <a:ext cx="1790017" cy="1274639"/>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1100"/>
            </a:lvl1pPr>
          </a:lstStyle>
          <a:p>
            <a:pPr lvl="0"/>
            <a:r>
              <a:rPr lang="en-US" noProof="0"/>
              <a:t>Click icon to add picture</a:t>
            </a:r>
            <a:endParaRPr lang="en-US" noProof="0" dirty="0"/>
          </a:p>
        </p:txBody>
      </p:sp>
      <p:sp>
        <p:nvSpPr>
          <p:cNvPr id="40" name="Picture Placeholder 2"/>
          <p:cNvSpPr>
            <a:spLocks noGrp="1"/>
          </p:cNvSpPr>
          <p:nvPr>
            <p:ph type="pic" idx="27"/>
          </p:nvPr>
        </p:nvSpPr>
        <p:spPr>
          <a:xfrm>
            <a:off x="1994589" y="3272082"/>
            <a:ext cx="1790017" cy="1274639"/>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1100"/>
            </a:lvl1pPr>
          </a:lstStyle>
          <a:p>
            <a:pPr lvl="0"/>
            <a:r>
              <a:rPr lang="en-US" noProof="0"/>
              <a:t>Click icon to add picture</a:t>
            </a:r>
            <a:endParaRPr lang="en-US" noProof="0" dirty="0"/>
          </a:p>
        </p:txBody>
      </p:sp>
      <p:sp>
        <p:nvSpPr>
          <p:cNvPr id="41" name="Picture Placeholder 2"/>
          <p:cNvSpPr>
            <a:spLocks noGrp="1"/>
          </p:cNvSpPr>
          <p:nvPr>
            <p:ph type="pic" idx="28"/>
          </p:nvPr>
        </p:nvSpPr>
        <p:spPr>
          <a:xfrm>
            <a:off x="1994589" y="4809642"/>
            <a:ext cx="1790017" cy="1274639"/>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1100"/>
            </a:lvl1pPr>
          </a:lstStyle>
          <a:p>
            <a:pPr lvl="0"/>
            <a:r>
              <a:rPr lang="en-US" noProof="0"/>
              <a:t>Click icon to add picture</a:t>
            </a:r>
            <a:endParaRPr lang="en-US" noProof="0" dirty="0"/>
          </a:p>
        </p:txBody>
      </p:sp>
      <p:sp>
        <p:nvSpPr>
          <p:cNvPr id="14" name="Slide Number Placeholder 3"/>
          <p:cNvSpPr>
            <a:spLocks noGrp="1"/>
          </p:cNvSpPr>
          <p:nvPr>
            <p:ph type="sldNum" sz="quarter" idx="29"/>
          </p:nvPr>
        </p:nvSpPr>
        <p:spPr/>
        <p:txBody>
          <a:bodyPr/>
          <a:lstStyle>
            <a:lvl1pPr>
              <a:defRPr/>
            </a:lvl1pPr>
          </a:lstStyle>
          <a:p>
            <a:fld id="{908B7B03-4062-42F5-82A9-46E680A69708}" type="slidenum">
              <a:rPr lang="en-US" altLang="en-US"/>
              <a:pPr/>
              <a:t>‹#›</a:t>
            </a:fld>
            <a:endParaRPr lang="en-US" altLang="en-US"/>
          </a:p>
        </p:txBody>
      </p:sp>
      <p:sp>
        <p:nvSpPr>
          <p:cNvPr id="15" name="Footer Placeholder 41"/>
          <p:cNvSpPr>
            <a:spLocks noGrp="1"/>
          </p:cNvSpPr>
          <p:nvPr>
            <p:ph type="ftr" sz="quarter" idx="30"/>
          </p:nvPr>
        </p:nvSpPr>
        <p:spPr/>
        <p:txBody>
          <a:bodyPr/>
          <a:lstStyle>
            <a:lvl1pPr>
              <a:defRPr>
                <a:solidFill>
                  <a:schemeClr val="bg1">
                    <a:lumMod val="50000"/>
                  </a:schemeClr>
                </a:solidFill>
              </a:defRPr>
            </a:lvl1pPr>
          </a:lstStyle>
          <a:p>
            <a:pPr>
              <a:defRPr/>
            </a:pPr>
            <a:endParaRPr lang="en-US"/>
          </a:p>
        </p:txBody>
      </p:sp>
    </p:spTree>
    <p:extLst>
      <p:ext uri="{BB962C8B-B14F-4D97-AF65-F5344CB8AC3E}">
        <p14:creationId xmlns:p14="http://schemas.microsoft.com/office/powerpoint/2010/main" val="31188178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MCC Logo_4c.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85038" y="5684838"/>
            <a:ext cx="14017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MCC Logo_4c.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85038" y="5684838"/>
            <a:ext cx="14017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11300" y="562532"/>
            <a:ext cx="7175499" cy="2781147"/>
          </a:xfrm>
        </p:spPr>
        <p:txBody>
          <a:bodyPr/>
          <a:lstStyle/>
          <a:p>
            <a:r>
              <a:rPr lang="en-US" dirty="0"/>
              <a:t>Click to edit Master title style</a:t>
            </a:r>
          </a:p>
        </p:txBody>
      </p:sp>
      <p:sp>
        <p:nvSpPr>
          <p:cNvPr id="5" name="Slide Number Placeholder 5"/>
          <p:cNvSpPr>
            <a:spLocks noGrp="1"/>
          </p:cNvSpPr>
          <p:nvPr>
            <p:ph type="sldNum" sz="quarter" idx="10"/>
          </p:nvPr>
        </p:nvSpPr>
        <p:spPr/>
        <p:txBody>
          <a:bodyPr/>
          <a:lstStyle>
            <a:lvl1pPr>
              <a:defRPr>
                <a:latin typeface="Calibri (Body)" charset="0"/>
                <a:ea typeface="ＭＳ Ｐゴシック" panose="020B0600070205080204" pitchFamily="34" charset="-128"/>
              </a:defRPr>
            </a:lvl1pPr>
          </a:lstStyle>
          <a:p>
            <a:fld id="{DB72B633-8892-49D6-9D5D-D1E63BD69702}" type="slidenum">
              <a:rPr lang="en-US" altLang="en-US"/>
              <a:pPr/>
              <a:t>‹#›</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0895479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AEFA0166-6F94-4FEA-8C30-44C6E84E0A80}" type="slidenum">
              <a:rPr lang="en-US" altLang="en-US"/>
              <a:pPr/>
              <a:t>‹#›</a:t>
            </a:fld>
            <a:endParaRPr lang="en-US" altLang="en-US"/>
          </a:p>
        </p:txBody>
      </p:sp>
    </p:spTree>
    <p:extLst>
      <p:ext uri="{BB962C8B-B14F-4D97-AF65-F5344CB8AC3E}">
        <p14:creationId xmlns:p14="http://schemas.microsoft.com/office/powerpoint/2010/main" val="21432663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1300" y="1175039"/>
            <a:ext cx="4388947" cy="4673311"/>
          </a:xfrm>
        </p:spPr>
        <p:txBody>
          <a:bodyPr/>
          <a:lstStyle>
            <a:lvl1pPr>
              <a:defRPr sz="2800"/>
            </a:lvl1pPr>
            <a:lvl2pPr>
              <a:defRPr sz="26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193994" y="1175040"/>
            <a:ext cx="2523422" cy="4673310"/>
          </a:xfrm>
        </p:spPr>
        <p:txBody>
          <a:bodyPr/>
          <a:lstStyle>
            <a:lvl1pPr marL="0" indent="0">
              <a:buNone/>
              <a:defRPr sz="13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itle 7"/>
          <p:cNvSpPr>
            <a:spLocks noGrp="1"/>
          </p:cNvSpPr>
          <p:nvPr>
            <p:ph type="title"/>
          </p:nvPr>
        </p:nvSpPr>
        <p:spPr>
          <a:xfrm>
            <a:off x="1511300" y="561975"/>
            <a:ext cx="4388947" cy="523220"/>
          </a:xfrm>
        </p:spPr>
        <p:txBody>
          <a:bodyPr wrap="none"/>
          <a:lstStyle>
            <a:lvl1pPr>
              <a:defRPr sz="2800"/>
            </a:lvl1pPr>
          </a:lstStyle>
          <a:p>
            <a:r>
              <a:rPr lang="en-US" dirty="0"/>
              <a:t>Click to edit Master title style</a:t>
            </a:r>
          </a:p>
        </p:txBody>
      </p:sp>
      <p:sp>
        <p:nvSpPr>
          <p:cNvPr id="13" name="Content Placeholder 12"/>
          <p:cNvSpPr>
            <a:spLocks noGrp="1"/>
          </p:cNvSpPr>
          <p:nvPr>
            <p:ph sz="quarter" idx="13"/>
          </p:nvPr>
        </p:nvSpPr>
        <p:spPr>
          <a:xfrm>
            <a:off x="6194425" y="682560"/>
            <a:ext cx="2522991" cy="553998"/>
          </a:xfrm>
        </p:spPr>
        <p:txBody>
          <a:bodyPr>
            <a:spAutoFit/>
          </a:bodyPr>
          <a:lstStyle>
            <a:lvl1pPr algn="l">
              <a:buFont typeface="Arial"/>
              <a:buNone/>
              <a:defRPr sz="1500" b="0" i="0" cap="none" baseline="0">
                <a:solidFill>
                  <a:schemeClr val="tx2"/>
                </a:solidFill>
                <a:latin typeface="Arial Bold"/>
                <a:cs typeface="Arial Bold"/>
              </a:defRPr>
            </a:lvl1pPr>
            <a:lvl2pPr algn="ctr">
              <a:buNone/>
              <a:defRPr sz="1500"/>
            </a:lvl2pPr>
            <a:lvl3pPr algn="ctr">
              <a:buNone/>
              <a:defRPr sz="1500"/>
            </a:lvl3pPr>
            <a:lvl4pPr algn="ctr">
              <a:buNone/>
              <a:defRPr sz="1500"/>
            </a:lvl4pPr>
            <a:lvl5pPr algn="ctr">
              <a:buNone/>
              <a:defRPr sz="1500"/>
            </a:lvl5pPr>
          </a:lstStyle>
          <a:p>
            <a:pPr lvl="0"/>
            <a:r>
              <a:rPr lang="en-US" dirty="0"/>
              <a:t>Click to edit Master text styles</a:t>
            </a:r>
          </a:p>
        </p:txBody>
      </p:sp>
      <p:sp>
        <p:nvSpPr>
          <p:cNvPr id="6" name="Slide Number Placeholder 5"/>
          <p:cNvSpPr>
            <a:spLocks noGrp="1"/>
          </p:cNvSpPr>
          <p:nvPr>
            <p:ph type="sldNum" sz="quarter" idx="14"/>
          </p:nvPr>
        </p:nvSpPr>
        <p:spPr/>
        <p:txBody>
          <a:bodyPr/>
          <a:lstStyle>
            <a:lvl1pPr>
              <a:defRPr/>
            </a:lvl1pPr>
          </a:lstStyle>
          <a:p>
            <a:fld id="{DE621070-DD3E-49B6-A04A-0FA2887F76F1}" type="slidenum">
              <a:rPr lang="en-US" altLang="en-US"/>
              <a:pPr/>
              <a:t>‹#›</a:t>
            </a:fld>
            <a:endParaRPr lang="en-US" altLang="en-US"/>
          </a:p>
        </p:txBody>
      </p:sp>
      <p:sp>
        <p:nvSpPr>
          <p:cNvPr id="7" name="Footer Placeholder 8"/>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19842368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8" descr="MCC Logo_4c.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85038" y="5684838"/>
            <a:ext cx="14017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MCC Logo_4c.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85038" y="5684838"/>
            <a:ext cx="14017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5011003" y="3921812"/>
            <a:ext cx="3675798" cy="707886"/>
          </a:xfrm>
        </p:spPr>
        <p:txBody>
          <a:bodyPr anchor="b"/>
          <a:lstStyle>
            <a:lvl1pPr algn="l">
              <a:defRPr sz="2000" b="0" i="0">
                <a:latin typeface="Arial Bold"/>
                <a:cs typeface="Arial Bold"/>
              </a:defRPr>
            </a:lvl1pPr>
          </a:lstStyle>
          <a:p>
            <a:r>
              <a:rPr lang="en-US" dirty="0"/>
              <a:t>Click to edit Master title style</a:t>
            </a:r>
          </a:p>
        </p:txBody>
      </p:sp>
      <p:sp>
        <p:nvSpPr>
          <p:cNvPr id="12" name="Text Placeholder 3"/>
          <p:cNvSpPr>
            <a:spLocks noGrp="1"/>
          </p:cNvSpPr>
          <p:nvPr>
            <p:ph type="body" sz="half" idx="2"/>
          </p:nvPr>
        </p:nvSpPr>
        <p:spPr>
          <a:xfrm>
            <a:off x="5011002" y="4629698"/>
            <a:ext cx="3675798" cy="820190"/>
          </a:xfrm>
        </p:spPr>
        <p:txBody>
          <a:bodyPr/>
          <a:lstStyle>
            <a:lvl1pPr marL="0" indent="0" algn="l">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Picture Placeholder 2"/>
          <p:cNvSpPr>
            <a:spLocks noGrp="1"/>
          </p:cNvSpPr>
          <p:nvPr>
            <p:ph type="pic" idx="1"/>
          </p:nvPr>
        </p:nvSpPr>
        <p:spPr>
          <a:xfrm>
            <a:off x="1511300" y="550863"/>
            <a:ext cx="3249153" cy="4899025"/>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dirty="0"/>
              <a:t>Click icon to add picture</a:t>
            </a:r>
          </a:p>
        </p:txBody>
      </p:sp>
      <p:sp>
        <p:nvSpPr>
          <p:cNvPr id="7" name="Slide Number Placeholder 3"/>
          <p:cNvSpPr>
            <a:spLocks noGrp="1"/>
          </p:cNvSpPr>
          <p:nvPr>
            <p:ph type="sldNum" sz="quarter" idx="10"/>
          </p:nvPr>
        </p:nvSpPr>
        <p:spPr/>
        <p:txBody>
          <a:bodyPr/>
          <a:lstStyle>
            <a:lvl1pPr>
              <a:defRPr/>
            </a:lvl1pPr>
          </a:lstStyle>
          <a:p>
            <a:fld id="{24ECC858-2016-4948-B57B-3EDCFB33C6A5}" type="slidenum">
              <a:rPr lang="en-US" altLang="en-US"/>
              <a:pPr/>
              <a:t>‹#›</a:t>
            </a:fld>
            <a:endParaRPr lang="en-US" altLang="en-US"/>
          </a:p>
        </p:txBody>
      </p:sp>
      <p:sp>
        <p:nvSpPr>
          <p:cNvPr id="8" name="Footer Placeholder 9"/>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859791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4" name="Picture 8" descr="MCC Logo_4c.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85038" y="5684838"/>
            <a:ext cx="14017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MCC Logo_4c.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85038" y="5684838"/>
            <a:ext cx="14017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11300" y="561975"/>
            <a:ext cx="1166995" cy="4887913"/>
          </a:xfrm>
        </p:spPr>
        <p:txBody>
          <a:bodyPr vert="vert270"/>
          <a:lstStyle>
            <a:lvl1pPr algn="r">
              <a:defRPr/>
            </a:lvl1pPr>
          </a:lstStyle>
          <a:p>
            <a:r>
              <a:rPr lang="en-US" dirty="0"/>
              <a:t>Click to edit Master title style</a:t>
            </a:r>
          </a:p>
        </p:txBody>
      </p:sp>
      <p:sp>
        <p:nvSpPr>
          <p:cNvPr id="9" name="Text Placeholder 8"/>
          <p:cNvSpPr>
            <a:spLocks noGrp="1"/>
          </p:cNvSpPr>
          <p:nvPr>
            <p:ph type="body" sz="quarter" idx="13"/>
          </p:nvPr>
        </p:nvSpPr>
        <p:spPr>
          <a:xfrm>
            <a:off x="2981325" y="561975"/>
            <a:ext cx="5640388" cy="4887913"/>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a:spLocks noGrp="1"/>
          </p:cNvSpPr>
          <p:nvPr>
            <p:ph type="sldNum" sz="quarter" idx="14"/>
          </p:nvPr>
        </p:nvSpPr>
        <p:spPr/>
        <p:txBody>
          <a:bodyPr/>
          <a:lstStyle>
            <a:lvl1pPr>
              <a:defRPr/>
            </a:lvl1pPr>
          </a:lstStyle>
          <a:p>
            <a:fld id="{D350C994-F97E-46E7-800A-EE653F990EC6}" type="slidenum">
              <a:rPr lang="en-US" altLang="en-US"/>
              <a:pPr/>
              <a:t>‹#›</a:t>
            </a:fld>
            <a:endParaRPr lang="en-US" alt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1095314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4" name="Rectangle 3"/>
          <p:cNvSpPr/>
          <p:nvPr userDrawn="1"/>
        </p:nvSpPr>
        <p:spPr>
          <a:xfrm>
            <a:off x="0" y="0"/>
            <a:ext cx="1270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p:nvPr/>
        </p:nvSpPr>
        <p:spPr>
          <a:xfrm>
            <a:off x="0" y="0"/>
            <a:ext cx="1270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userDrawn="1"/>
        </p:nvSpPr>
        <p:spPr>
          <a:xfrm rot="16200000">
            <a:off x="-142080" y="5765006"/>
            <a:ext cx="1408112" cy="777875"/>
          </a:xfrm>
          <a:prstGeom prst="rect">
            <a:avLst/>
          </a:prstGeom>
          <a:gradFill flip="none" rotWithShape="1">
            <a:gsLst>
              <a:gs pos="0">
                <a:srgbClr val="002545"/>
              </a:gs>
              <a:gs pos="100000">
                <a:srgbClr val="BDDCE4"/>
              </a:gs>
              <a:gs pos="50000">
                <a:srgbClr val="009CD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7" name="Picture 10" descr="MCC Logo_4c.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85038" y="5684838"/>
            <a:ext cx="14017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MCC Logo_4c.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85038" y="5684838"/>
            <a:ext cx="14017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16200000">
            <a:off x="-1881852" y="2376340"/>
            <a:ext cx="4887259" cy="777240"/>
          </a:xfrm>
        </p:spPr>
        <p:txBody>
          <a:bodyPr anchor="ctr"/>
          <a:lstStyle>
            <a:lvl1pPr algn="l">
              <a:defRPr/>
            </a:lvl1pPr>
          </a:lstStyle>
          <a:p>
            <a:r>
              <a:rPr lang="en-US"/>
              <a:t>Click to edit Master title style</a:t>
            </a:r>
            <a:endParaRPr lang="en-US" dirty="0"/>
          </a:p>
        </p:txBody>
      </p:sp>
      <p:sp>
        <p:nvSpPr>
          <p:cNvPr id="8" name="Text Placeholder 8"/>
          <p:cNvSpPr>
            <a:spLocks noGrp="1"/>
          </p:cNvSpPr>
          <p:nvPr>
            <p:ph type="body" sz="quarter" idx="13"/>
          </p:nvPr>
        </p:nvSpPr>
        <p:spPr>
          <a:xfrm>
            <a:off x="1511300" y="321330"/>
            <a:ext cx="7175500" cy="4887258"/>
          </a:xfrm>
        </p:spPr>
        <p:txBody>
          <a:bodyPr anchor="ctr"/>
          <a:lstStyle>
            <a:lvl1pPr marL="0" indent="0" algn="l">
              <a:buFont typeface="Arial"/>
              <a:buNone/>
              <a:defRPr sz="1800" b="0" i="0">
                <a:latin typeface="Arial"/>
                <a:cs typeface="Arial"/>
              </a:defRPr>
            </a:lvl1pPr>
            <a:lvl2pPr algn="ctr">
              <a:buNone/>
              <a:defRPr/>
            </a:lvl2pPr>
            <a:lvl3pPr algn="ctr">
              <a:buNone/>
              <a:defRPr/>
            </a:lvl3pPr>
            <a:lvl4pPr algn="ctr">
              <a:buNone/>
              <a:defRPr/>
            </a:lvl4pPr>
            <a:lvl5pPr algn="ctr">
              <a:buNone/>
              <a:defRPr/>
            </a:lvl5pPr>
          </a:lstStyle>
          <a:p>
            <a:pPr lvl="0"/>
            <a:r>
              <a:rPr lang="en-US"/>
              <a:t>Click to edit Master text styles</a:t>
            </a:r>
          </a:p>
        </p:txBody>
      </p:sp>
      <p:sp>
        <p:nvSpPr>
          <p:cNvPr id="10" name="Slide Number Placeholder 2"/>
          <p:cNvSpPr>
            <a:spLocks noGrp="1"/>
          </p:cNvSpPr>
          <p:nvPr>
            <p:ph type="sldNum" sz="quarter" idx="14"/>
          </p:nvPr>
        </p:nvSpPr>
        <p:spPr/>
        <p:txBody>
          <a:bodyPr/>
          <a:lstStyle>
            <a:lvl1pPr>
              <a:defRPr/>
            </a:lvl1pPr>
          </a:lstStyle>
          <a:p>
            <a:fld id="{8833423F-6726-4443-8002-EE6C2B3712FC}" type="slidenum">
              <a:rPr lang="en-US" altLang="en-US"/>
              <a:pPr/>
              <a:t>‹#›</a:t>
            </a:fld>
            <a:endParaRPr lang="en-US" altLang="en-US"/>
          </a:p>
        </p:txBody>
      </p:sp>
      <p:sp>
        <p:nvSpPr>
          <p:cNvPr id="11" name="Footer Placeholder 6"/>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3582697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pic>
        <p:nvPicPr>
          <p:cNvPr id="4" name="Picture 6" descr="MCC Logo_4c.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85038" y="5684838"/>
            <a:ext cx="14017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MCC Logo_4c.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85038" y="5684838"/>
            <a:ext cx="14017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5" name="Text Placeholder 8"/>
          <p:cNvSpPr>
            <a:spLocks noGrp="1"/>
          </p:cNvSpPr>
          <p:nvPr>
            <p:ph type="body" sz="quarter" idx="13"/>
          </p:nvPr>
        </p:nvSpPr>
        <p:spPr>
          <a:xfrm>
            <a:off x="1511300" y="1669970"/>
            <a:ext cx="7175500" cy="3781870"/>
          </a:xfrm>
        </p:spPr>
        <p:txBody>
          <a:bodyPr/>
          <a:lstStyle>
            <a:lvl1pPr marL="0" indent="0" algn="l">
              <a:buFont typeface="Arial"/>
              <a:buNone/>
              <a:defRPr sz="1800" b="0" i="0">
                <a:latin typeface="Arial"/>
                <a:cs typeface="Arial"/>
              </a:defRPr>
            </a:lvl1pPr>
            <a:lvl2pPr algn="ctr">
              <a:buNone/>
              <a:defRPr/>
            </a:lvl2pPr>
            <a:lvl3pPr algn="ctr">
              <a:buNone/>
              <a:defRPr/>
            </a:lvl3pPr>
            <a:lvl4pPr algn="ctr">
              <a:buNone/>
              <a:defRPr/>
            </a:lvl4pPr>
            <a:lvl5pPr algn="ctr">
              <a:buNone/>
              <a:defRPr/>
            </a:lvl5pPr>
          </a:lstStyle>
          <a:p>
            <a:pPr lvl="0"/>
            <a:r>
              <a:rPr lang="en-US"/>
              <a:t>Click to edit Master text styles</a:t>
            </a:r>
          </a:p>
        </p:txBody>
      </p:sp>
      <p:sp>
        <p:nvSpPr>
          <p:cNvPr id="7" name="Slide Number Placeholder 2"/>
          <p:cNvSpPr>
            <a:spLocks noGrp="1"/>
          </p:cNvSpPr>
          <p:nvPr>
            <p:ph type="sldNum" sz="quarter" idx="14"/>
          </p:nvPr>
        </p:nvSpPr>
        <p:spPr/>
        <p:txBody>
          <a:bodyPr/>
          <a:lstStyle>
            <a:lvl1pPr>
              <a:defRPr/>
            </a:lvl1pPr>
          </a:lstStyle>
          <a:p>
            <a:fld id="{C9A25567-4DFA-49FF-B891-93F3E7427F86}" type="slidenum">
              <a:rPr lang="en-US" altLang="en-US"/>
              <a:pPr/>
              <a:t>‹#›</a:t>
            </a:fld>
            <a:endParaRPr lang="en-US" altLang="en-US"/>
          </a:p>
        </p:txBody>
      </p:sp>
      <p:sp>
        <p:nvSpPr>
          <p:cNvPr id="8" name="Footer Placeholder 3"/>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3204460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4" name="Rectangle 3"/>
          <p:cNvSpPr/>
          <p:nvPr userDrawn="1"/>
        </p:nvSpPr>
        <p:spPr>
          <a:xfrm>
            <a:off x="0" y="0"/>
            <a:ext cx="1270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p:nvPr/>
        </p:nvSpPr>
        <p:spPr>
          <a:xfrm>
            <a:off x="0" y="0"/>
            <a:ext cx="1270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userDrawn="1"/>
        </p:nvSpPr>
        <p:spPr>
          <a:xfrm>
            <a:off x="0" y="1657350"/>
            <a:ext cx="1271588" cy="769938"/>
          </a:xfrm>
          <a:prstGeom prst="rect">
            <a:avLst/>
          </a:prstGeom>
          <a:gradFill flip="none" rotWithShape="1">
            <a:gsLst>
              <a:gs pos="0">
                <a:srgbClr val="002545"/>
              </a:gs>
              <a:gs pos="100000">
                <a:srgbClr val="BDDCE4"/>
              </a:gs>
              <a:gs pos="50000">
                <a:srgbClr val="009CD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511300" y="1658328"/>
            <a:ext cx="7796350" cy="768959"/>
          </a:xfrm>
        </p:spPr>
        <p:txBody>
          <a:bodyPr wrap="none" anchor="ctr"/>
          <a:lstStyle/>
          <a:p>
            <a:r>
              <a:rPr lang="en-US"/>
              <a:t>Click to edit Master title style</a:t>
            </a:r>
            <a:endParaRPr lang="en-US" dirty="0"/>
          </a:p>
        </p:txBody>
      </p:sp>
      <p:sp>
        <p:nvSpPr>
          <p:cNvPr id="9" name="Text Placeholder 8"/>
          <p:cNvSpPr>
            <a:spLocks noGrp="1"/>
          </p:cNvSpPr>
          <p:nvPr>
            <p:ph type="body" sz="quarter" idx="13"/>
          </p:nvPr>
        </p:nvSpPr>
        <p:spPr>
          <a:xfrm>
            <a:off x="1511300" y="2867668"/>
            <a:ext cx="7175500" cy="2980682"/>
          </a:xfrm>
        </p:spPr>
        <p:txBody>
          <a:bodyPr/>
          <a:lstStyle>
            <a:lvl1pPr marL="0" indent="0" algn="l">
              <a:buFont typeface="Arial"/>
              <a:buNone/>
              <a:defRPr sz="1800" b="0" i="0">
                <a:latin typeface="Arial"/>
                <a:cs typeface="Arial"/>
              </a:defRPr>
            </a:lvl1pPr>
            <a:lvl2pPr algn="ctr">
              <a:buNone/>
              <a:defRPr/>
            </a:lvl2pPr>
            <a:lvl3pPr algn="ctr">
              <a:buNone/>
              <a:defRPr/>
            </a:lvl3pPr>
            <a:lvl4pPr algn="ctr">
              <a:buNone/>
              <a:defRPr/>
            </a:lvl4pPr>
            <a:lvl5pPr algn="ctr">
              <a:buNone/>
              <a:defRPr/>
            </a:lvl5pPr>
          </a:lstStyle>
          <a:p>
            <a:pPr lvl="0"/>
            <a:r>
              <a:rPr lang="en-US"/>
              <a:t>Click to edit Master text styles</a:t>
            </a:r>
          </a:p>
        </p:txBody>
      </p:sp>
      <p:sp>
        <p:nvSpPr>
          <p:cNvPr id="7" name="Footer Placeholder 4"/>
          <p:cNvSpPr>
            <a:spLocks noGrp="1"/>
          </p:cNvSpPr>
          <p:nvPr>
            <p:ph type="ftr" sz="quarter" idx="14"/>
          </p:nvPr>
        </p:nvSpPr>
        <p:spPr/>
        <p:txBody>
          <a:bodyPr/>
          <a:lstStyle>
            <a:lvl1pPr>
              <a:defRPr>
                <a:solidFill>
                  <a:schemeClr val="bg1">
                    <a:lumMod val="50000"/>
                  </a:schemeClr>
                </a:solidFill>
              </a:defRPr>
            </a:lvl1pPr>
          </a:lstStyle>
          <a:p>
            <a:pPr>
              <a:defRPr/>
            </a:pPr>
            <a:endParaRPr lang="en-US"/>
          </a:p>
        </p:txBody>
      </p:sp>
      <p:sp>
        <p:nvSpPr>
          <p:cNvPr id="8" name="Slide Number Placeholder 3"/>
          <p:cNvSpPr>
            <a:spLocks noGrp="1"/>
          </p:cNvSpPr>
          <p:nvPr>
            <p:ph type="sldNum" sz="quarter" idx="15"/>
          </p:nvPr>
        </p:nvSpPr>
        <p:spPr/>
        <p:txBody>
          <a:bodyPr/>
          <a:lstStyle>
            <a:lvl1pPr>
              <a:defRPr>
                <a:solidFill>
                  <a:srgbClr val="7F7F7F"/>
                </a:solidFill>
              </a:defRPr>
            </a:lvl1pPr>
          </a:lstStyle>
          <a:p>
            <a:fld id="{4A78B5BD-AEFA-4AB4-A341-2D3161E6F166}" type="slidenum">
              <a:rPr lang="en-US" altLang="en-US"/>
              <a:pPr/>
              <a:t>‹#›</a:t>
            </a:fld>
            <a:endParaRPr lang="en-US" altLang="en-US"/>
          </a:p>
        </p:txBody>
      </p:sp>
    </p:spTree>
    <p:extLst>
      <p:ext uri="{BB962C8B-B14F-4D97-AF65-F5344CB8AC3E}">
        <p14:creationId xmlns:p14="http://schemas.microsoft.com/office/powerpoint/2010/main" val="3795669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9" name="Rectangle 8"/>
          <p:cNvSpPr/>
          <p:nvPr userDrawn="1"/>
        </p:nvSpPr>
        <p:spPr>
          <a:xfrm>
            <a:off x="0" y="0"/>
            <a:ext cx="1270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0" y="0"/>
            <a:ext cx="1270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userDrawn="1"/>
        </p:nvSpPr>
        <p:spPr>
          <a:xfrm>
            <a:off x="-1588" y="550863"/>
            <a:ext cx="1271588" cy="769937"/>
          </a:xfrm>
          <a:prstGeom prst="rect">
            <a:avLst/>
          </a:prstGeom>
          <a:gradFill flip="none" rotWithShape="1">
            <a:gsLst>
              <a:gs pos="0">
                <a:srgbClr val="002545"/>
              </a:gs>
              <a:gs pos="100000">
                <a:srgbClr val="BDDCE4"/>
              </a:gs>
              <a:gs pos="50000">
                <a:srgbClr val="009CD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Text Placeholder 8"/>
          <p:cNvSpPr>
            <a:spLocks noGrp="1"/>
          </p:cNvSpPr>
          <p:nvPr>
            <p:ph type="body" sz="quarter" idx="15"/>
          </p:nvPr>
        </p:nvSpPr>
        <p:spPr>
          <a:xfrm>
            <a:off x="687951" y="2495824"/>
            <a:ext cx="2312979" cy="3353457"/>
          </a:xfrm>
        </p:spPr>
        <p:txBody>
          <a:bodyPr anchor="b"/>
          <a:lstStyle>
            <a:lvl1pPr marL="0" indent="0" algn="l">
              <a:buFont typeface="Arial"/>
              <a:buNone/>
              <a:defRPr sz="1400" b="0" i="0">
                <a:latin typeface="Arial"/>
                <a:cs typeface="Arial"/>
              </a:defRPr>
            </a:lvl1pPr>
            <a:lvl2pPr algn="ctr">
              <a:buNone/>
              <a:defRPr/>
            </a:lvl2pPr>
            <a:lvl3pPr algn="ctr">
              <a:buNone/>
              <a:defRPr/>
            </a:lvl3pPr>
            <a:lvl4pPr algn="ctr">
              <a:buNone/>
              <a:defRPr/>
            </a:lvl4pPr>
            <a:lvl5pPr algn="ctr">
              <a:buNone/>
              <a:defRPr/>
            </a:lvl5pPr>
          </a:lstStyle>
          <a:p>
            <a:pPr lvl="0"/>
            <a:r>
              <a:rPr lang="en-US"/>
              <a:t>Click to edit Master text styles</a:t>
            </a:r>
          </a:p>
        </p:txBody>
      </p:sp>
      <p:sp>
        <p:nvSpPr>
          <p:cNvPr id="14" name="Text Placeholder 8"/>
          <p:cNvSpPr>
            <a:spLocks noGrp="1"/>
          </p:cNvSpPr>
          <p:nvPr>
            <p:ph type="body" sz="quarter" idx="16"/>
          </p:nvPr>
        </p:nvSpPr>
        <p:spPr>
          <a:xfrm rot="16200000">
            <a:off x="-1259555" y="3901773"/>
            <a:ext cx="3551041" cy="343971"/>
          </a:xfrm>
          <a:solidFill>
            <a:schemeClr val="accent2"/>
          </a:solidFill>
        </p:spPr>
        <p:txBody>
          <a:bodyPr anchor="ctr"/>
          <a:lstStyle>
            <a:lvl1pPr marL="0" indent="0" algn="l">
              <a:buFont typeface="Arial"/>
              <a:buNone/>
              <a:defRPr sz="1600" b="0" i="0" cap="none">
                <a:solidFill>
                  <a:schemeClr val="bg1"/>
                </a:solidFill>
                <a:latin typeface="Arial Bold"/>
                <a:cs typeface="Arial Bold"/>
              </a:defRPr>
            </a:lvl1pPr>
            <a:lvl2pPr algn="ctr">
              <a:buNone/>
              <a:defRPr/>
            </a:lvl2pPr>
            <a:lvl3pPr algn="ctr">
              <a:buNone/>
              <a:defRPr/>
            </a:lvl3pPr>
            <a:lvl4pPr algn="ctr">
              <a:buNone/>
              <a:defRPr/>
            </a:lvl4pPr>
            <a:lvl5pPr algn="ctr">
              <a:buNone/>
              <a:defRPr/>
            </a:lvl5pPr>
          </a:lstStyle>
          <a:p>
            <a:pPr lvl="0"/>
            <a:r>
              <a:rPr lang="en-US"/>
              <a:t>Click to edit Master text styles</a:t>
            </a:r>
          </a:p>
        </p:txBody>
      </p:sp>
      <p:sp>
        <p:nvSpPr>
          <p:cNvPr id="17" name="Text Placeholder 8"/>
          <p:cNvSpPr>
            <a:spLocks noGrp="1"/>
          </p:cNvSpPr>
          <p:nvPr>
            <p:ph type="body" sz="quarter" idx="19"/>
          </p:nvPr>
        </p:nvSpPr>
        <p:spPr>
          <a:xfrm>
            <a:off x="3590869" y="2495824"/>
            <a:ext cx="2312979" cy="3353457"/>
          </a:xfrm>
        </p:spPr>
        <p:txBody>
          <a:bodyPr anchor="b"/>
          <a:lstStyle>
            <a:lvl1pPr marL="0" indent="0" algn="l">
              <a:buFont typeface="Arial"/>
              <a:buNone/>
              <a:defRPr sz="1400" b="0" i="0">
                <a:latin typeface="Arial"/>
                <a:cs typeface="Arial"/>
              </a:defRPr>
            </a:lvl1pPr>
            <a:lvl2pPr algn="ctr">
              <a:buNone/>
              <a:defRPr/>
            </a:lvl2pPr>
            <a:lvl3pPr algn="ctr">
              <a:buNone/>
              <a:defRPr/>
            </a:lvl3pPr>
            <a:lvl4pPr algn="ctr">
              <a:buNone/>
              <a:defRPr/>
            </a:lvl4pPr>
            <a:lvl5pPr algn="ctr">
              <a:buNone/>
              <a:defRPr/>
            </a:lvl5pPr>
          </a:lstStyle>
          <a:p>
            <a:pPr lvl="0"/>
            <a:r>
              <a:rPr lang="en-US"/>
              <a:t>Click to edit Master text styles</a:t>
            </a:r>
          </a:p>
        </p:txBody>
      </p:sp>
      <p:sp>
        <p:nvSpPr>
          <p:cNvPr id="18" name="Text Placeholder 8"/>
          <p:cNvSpPr>
            <a:spLocks noGrp="1"/>
          </p:cNvSpPr>
          <p:nvPr>
            <p:ph type="body" sz="quarter" idx="20"/>
          </p:nvPr>
        </p:nvSpPr>
        <p:spPr>
          <a:xfrm>
            <a:off x="6479661" y="2495824"/>
            <a:ext cx="2312979" cy="3353457"/>
          </a:xfrm>
        </p:spPr>
        <p:txBody>
          <a:bodyPr anchor="b"/>
          <a:lstStyle>
            <a:lvl1pPr marL="0" indent="0" algn="l">
              <a:buFont typeface="Arial"/>
              <a:buNone/>
              <a:defRPr sz="1400" b="0" i="0">
                <a:latin typeface="Arial"/>
                <a:cs typeface="Arial"/>
              </a:defRPr>
            </a:lvl1pPr>
            <a:lvl2pPr algn="ctr">
              <a:buNone/>
              <a:defRPr/>
            </a:lvl2pPr>
            <a:lvl3pPr algn="ctr">
              <a:buNone/>
              <a:defRPr/>
            </a:lvl3pPr>
            <a:lvl4pPr algn="ctr">
              <a:buNone/>
              <a:defRPr/>
            </a:lvl4pPr>
            <a:lvl5pPr algn="ctr">
              <a:buNone/>
              <a:defRPr/>
            </a:lvl5pPr>
          </a:lstStyle>
          <a:p>
            <a:pPr lvl="0"/>
            <a:r>
              <a:rPr lang="en-US"/>
              <a:t>Click to edit Master text styles</a:t>
            </a:r>
          </a:p>
        </p:txBody>
      </p:sp>
      <p:sp>
        <p:nvSpPr>
          <p:cNvPr id="22" name="Title 21"/>
          <p:cNvSpPr>
            <a:spLocks noGrp="1"/>
          </p:cNvSpPr>
          <p:nvPr>
            <p:ph type="title"/>
          </p:nvPr>
        </p:nvSpPr>
        <p:spPr>
          <a:xfrm>
            <a:off x="1511300" y="561976"/>
            <a:ext cx="7796350" cy="758824"/>
          </a:xfrm>
        </p:spPr>
        <p:txBody>
          <a:bodyPr wrap="none" anchor="ctr"/>
          <a:lstStyle/>
          <a:p>
            <a:r>
              <a:rPr lang="en-US"/>
              <a:t>Click to edit Master title style</a:t>
            </a:r>
            <a:endParaRPr lang="en-US" dirty="0"/>
          </a:p>
        </p:txBody>
      </p:sp>
      <p:sp>
        <p:nvSpPr>
          <p:cNvPr id="25" name="Text Placeholder 8"/>
          <p:cNvSpPr>
            <a:spLocks noGrp="1"/>
          </p:cNvSpPr>
          <p:nvPr>
            <p:ph type="body" sz="quarter" idx="21"/>
          </p:nvPr>
        </p:nvSpPr>
        <p:spPr>
          <a:xfrm rot="16200000">
            <a:off x="1643363" y="3901774"/>
            <a:ext cx="3551041" cy="343971"/>
          </a:xfrm>
          <a:solidFill>
            <a:schemeClr val="tx1"/>
          </a:solidFill>
        </p:spPr>
        <p:txBody>
          <a:bodyPr anchor="ctr"/>
          <a:lstStyle>
            <a:lvl1pPr marL="0" indent="0" algn="l">
              <a:buFont typeface="Arial"/>
              <a:buNone/>
              <a:defRPr sz="1600" b="0" i="0" cap="none">
                <a:solidFill>
                  <a:schemeClr val="bg1"/>
                </a:solidFill>
                <a:latin typeface="Arial Bold"/>
                <a:cs typeface="Arial Bold"/>
              </a:defRPr>
            </a:lvl1pPr>
            <a:lvl2pPr algn="ctr">
              <a:buNone/>
              <a:defRPr/>
            </a:lvl2pPr>
            <a:lvl3pPr algn="ctr">
              <a:buNone/>
              <a:defRPr/>
            </a:lvl3pPr>
            <a:lvl4pPr algn="ctr">
              <a:buNone/>
              <a:defRPr/>
            </a:lvl4pPr>
            <a:lvl5pPr algn="ctr">
              <a:buNone/>
              <a:defRPr/>
            </a:lvl5pPr>
          </a:lstStyle>
          <a:p>
            <a:pPr lvl="0"/>
            <a:r>
              <a:rPr lang="en-US"/>
              <a:t>Click to edit Master text styles</a:t>
            </a:r>
          </a:p>
        </p:txBody>
      </p:sp>
      <p:sp>
        <p:nvSpPr>
          <p:cNvPr id="26" name="Text Placeholder 8"/>
          <p:cNvSpPr>
            <a:spLocks noGrp="1"/>
          </p:cNvSpPr>
          <p:nvPr>
            <p:ph type="body" sz="quarter" idx="22"/>
          </p:nvPr>
        </p:nvSpPr>
        <p:spPr>
          <a:xfrm rot="16200000">
            <a:off x="4532155" y="3901774"/>
            <a:ext cx="3551041" cy="343971"/>
          </a:xfrm>
          <a:solidFill>
            <a:schemeClr val="accent4"/>
          </a:solidFill>
        </p:spPr>
        <p:txBody>
          <a:bodyPr anchor="ctr"/>
          <a:lstStyle>
            <a:lvl1pPr marL="0" indent="0" algn="l">
              <a:buFont typeface="Arial"/>
              <a:buNone/>
              <a:defRPr sz="1600" b="0" i="0" cap="none">
                <a:solidFill>
                  <a:schemeClr val="bg1"/>
                </a:solidFill>
                <a:latin typeface="Arial Bold"/>
                <a:cs typeface="Arial Bold"/>
              </a:defRPr>
            </a:lvl1pPr>
            <a:lvl2pPr algn="ctr">
              <a:buNone/>
              <a:defRPr/>
            </a:lvl2pPr>
            <a:lvl3pPr algn="ctr">
              <a:buNone/>
              <a:defRPr/>
            </a:lvl3pPr>
            <a:lvl4pPr algn="ctr">
              <a:buNone/>
              <a:defRPr/>
            </a:lvl4pPr>
            <a:lvl5pPr algn="ctr">
              <a:buNone/>
              <a:defRPr/>
            </a:lvl5pPr>
          </a:lstStyle>
          <a:p>
            <a:pPr lvl="0"/>
            <a:r>
              <a:rPr lang="en-US"/>
              <a:t>Click to edit Master text styles</a:t>
            </a:r>
          </a:p>
        </p:txBody>
      </p:sp>
      <p:sp>
        <p:nvSpPr>
          <p:cNvPr id="13" name="Footer Placeholder 3"/>
          <p:cNvSpPr>
            <a:spLocks noGrp="1"/>
          </p:cNvSpPr>
          <p:nvPr>
            <p:ph type="ftr" sz="quarter" idx="23"/>
          </p:nvPr>
        </p:nvSpPr>
        <p:spPr/>
        <p:txBody>
          <a:bodyPr/>
          <a:lstStyle>
            <a:lvl1pPr>
              <a:defRPr/>
            </a:lvl1pPr>
          </a:lstStyle>
          <a:p>
            <a:pPr>
              <a:defRPr/>
            </a:pPr>
            <a:endParaRPr lang="en-US"/>
          </a:p>
        </p:txBody>
      </p:sp>
      <p:sp>
        <p:nvSpPr>
          <p:cNvPr id="15" name="Slide Number Placeholder 18"/>
          <p:cNvSpPr>
            <a:spLocks noGrp="1"/>
          </p:cNvSpPr>
          <p:nvPr>
            <p:ph type="sldNum" sz="quarter" idx="24"/>
          </p:nvPr>
        </p:nvSpPr>
        <p:spPr/>
        <p:txBody>
          <a:bodyPr/>
          <a:lstStyle>
            <a:lvl1pPr>
              <a:defRPr>
                <a:solidFill>
                  <a:srgbClr val="7F7F7F"/>
                </a:solidFill>
              </a:defRPr>
            </a:lvl1pPr>
          </a:lstStyle>
          <a:p>
            <a:fld id="{B55B2372-C27B-4C90-B55B-8681A23B72FD}" type="slidenum">
              <a:rPr lang="en-US" altLang="en-US"/>
              <a:pPr/>
              <a:t>‹#›</a:t>
            </a:fld>
            <a:endParaRPr lang="en-US" altLang="en-US"/>
          </a:p>
        </p:txBody>
      </p:sp>
    </p:spTree>
    <p:extLst>
      <p:ext uri="{BB962C8B-B14F-4D97-AF65-F5344CB8AC3E}">
        <p14:creationId xmlns:p14="http://schemas.microsoft.com/office/powerpoint/2010/main" val="4010031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8" descr="MCC Logo_4c.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85038" y="5684838"/>
            <a:ext cx="14017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MCC Logo_4c.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85038" y="5684838"/>
            <a:ext cx="14017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511940" y="1669970"/>
            <a:ext cx="7174860" cy="37799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6" name="Slide Number Placeholder 7"/>
          <p:cNvSpPr>
            <a:spLocks noGrp="1"/>
          </p:cNvSpPr>
          <p:nvPr>
            <p:ph type="sldNum" sz="quarter" idx="10"/>
          </p:nvPr>
        </p:nvSpPr>
        <p:spPr/>
        <p:txBody>
          <a:bodyPr/>
          <a:lstStyle>
            <a:lvl1pPr>
              <a:defRPr/>
            </a:lvl1pPr>
          </a:lstStyle>
          <a:p>
            <a:fld id="{B6F62ABB-D0E9-42D0-968B-EEEB99C425A0}" type="slidenum">
              <a:rPr lang="en-US" altLang="en-US"/>
              <a:pPr/>
              <a:t>‹#›</a:t>
            </a:fld>
            <a:endParaRPr lang="en-US" altLang="en-US"/>
          </a:p>
        </p:txBody>
      </p:sp>
      <p:sp>
        <p:nvSpPr>
          <p:cNvPr id="7" name="Footer Placeholder 8"/>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876819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8" descr="MCC Logo_4c.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85038" y="5684838"/>
            <a:ext cx="14017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MCC Logo_4c.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85038" y="5684838"/>
            <a:ext cx="14017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11300" y="4088823"/>
            <a:ext cx="7137000" cy="1362075"/>
          </a:xfrm>
        </p:spPr>
        <p:txBody>
          <a:bodyPr/>
          <a:lstStyle>
            <a:lvl1pPr algn="l">
              <a:defRPr sz="4000" b="0" i="0" cap="a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1511300" y="2588636"/>
            <a:ext cx="71370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0"/>
          </p:nvPr>
        </p:nvSpPr>
        <p:spPr/>
        <p:txBody>
          <a:bodyPr/>
          <a:lstStyle>
            <a:lvl1pPr>
              <a:defRPr/>
            </a:lvl1pPr>
          </a:lstStyle>
          <a:p>
            <a:fld id="{C5FB6078-7FB7-421D-AE99-466BE70BB460}" type="slidenum">
              <a:rPr lang="en-US" altLang="en-US"/>
              <a:pPr/>
              <a:t>‹#›</a:t>
            </a:fld>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166375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089025" cy="6858000"/>
          </a:xfrm>
          <a:prstGeom prst="rect">
            <a:avLst/>
          </a:prstGeom>
          <a:gradFill>
            <a:gsLst>
              <a:gs pos="0">
                <a:srgbClr val="002545"/>
              </a:gs>
              <a:gs pos="100000">
                <a:srgbClr val="BDDCE4"/>
              </a:gs>
              <a:gs pos="50000">
                <a:srgbClr val="009CD1"/>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1511300" y="561975"/>
            <a:ext cx="7175500" cy="1108075"/>
          </a:xfrm>
          <a:prstGeom prst="rect">
            <a:avLst/>
          </a:prstGeom>
        </p:spPr>
        <p:txBody>
          <a:bodyPr vert="horz" wrap="square" lIns="91440" tIns="45720" rIns="91440" bIns="45720" rtlCol="0" anchor="t">
            <a:spAutoFit/>
          </a:bodyPr>
          <a:lstStyle/>
          <a:p>
            <a:r>
              <a:rPr lang="en-US"/>
              <a:t>Click to edit Master title style</a:t>
            </a:r>
            <a:endParaRPr lang="en-US" dirty="0"/>
          </a:p>
        </p:txBody>
      </p:sp>
      <p:sp>
        <p:nvSpPr>
          <p:cNvPr id="1028" name="Text Placeholder 2"/>
          <p:cNvSpPr>
            <a:spLocks noGrp="1"/>
          </p:cNvSpPr>
          <p:nvPr>
            <p:ph type="body" idx="1"/>
          </p:nvPr>
        </p:nvSpPr>
        <p:spPr bwMode="auto">
          <a:xfrm>
            <a:off x="1511300" y="1670050"/>
            <a:ext cx="7175500" cy="37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0" y="6356350"/>
            <a:ext cx="1089025"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chemeClr val="bg1"/>
                </a:solidFill>
                <a:latin typeface="Arial Bold" panose="020B0704020202020204" pitchFamily="34" charset="0"/>
                <a:ea typeface="Calibri (Body)" charset="0"/>
              </a:defRPr>
            </a:lvl1pPr>
          </a:lstStyle>
          <a:p>
            <a:fld id="{F783E69F-9D37-4D7C-87A3-35BBE7DD331D}" type="slidenum">
              <a:rPr lang="en-US" altLang="en-US"/>
              <a:pPr/>
              <a:t>‹#›</a:t>
            </a:fld>
            <a:endParaRPr lang="en-US" altLang="en-US"/>
          </a:p>
        </p:txBody>
      </p:sp>
      <p:sp>
        <p:nvSpPr>
          <p:cNvPr id="9" name="Footer Placeholder 8"/>
          <p:cNvSpPr>
            <a:spLocks noGrp="1"/>
          </p:cNvSpPr>
          <p:nvPr>
            <p:ph type="ftr" sz="quarter" idx="3"/>
          </p:nvPr>
        </p:nvSpPr>
        <p:spPr>
          <a:xfrm>
            <a:off x="1511300" y="6356350"/>
            <a:ext cx="2524125" cy="365125"/>
          </a:xfrm>
          <a:prstGeom prst="rect">
            <a:avLst/>
          </a:prstGeom>
        </p:spPr>
        <p:txBody>
          <a:bodyPr vert="horz" lIns="91440" tIns="45720" rIns="91440" bIns="45720" rtlCol="0" anchor="ctr"/>
          <a:lstStyle>
            <a:lvl1pPr algn="l">
              <a:defRPr sz="1200">
                <a:solidFill>
                  <a:schemeClr val="bg1">
                    <a:lumMod val="50000"/>
                  </a:schemeClr>
                </a:solidFill>
                <a:latin typeface="Arial" pitchFamily="-109" charset="0"/>
                <a:ea typeface="ＭＳ Ｐゴシック" pitchFamily="-109" charset="-128"/>
                <a:cs typeface="ＭＳ Ｐゴシック" pitchFamily="-109" charset="-128"/>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81" r:id="rId10"/>
    <p:sldLayoutId id="2147484194" r:id="rId11"/>
    <p:sldLayoutId id="2147484195" r:id="rId12"/>
    <p:sldLayoutId id="2147484196" r:id="rId13"/>
    <p:sldLayoutId id="2147484197" r:id="rId14"/>
    <p:sldLayoutId id="2147484182" r:id="rId15"/>
    <p:sldLayoutId id="2147484198" r:id="rId16"/>
    <p:sldLayoutId id="2147484199" r:id="rId17"/>
  </p:sldLayoutIdLst>
  <p:hf hdr="0" ftr="0" dt="0"/>
  <p:txStyles>
    <p:titleStyle>
      <a:lvl1pPr algn="l" defTabSz="457200" rtl="0" eaLnBrk="1" fontAlgn="base" hangingPunct="1">
        <a:spcBef>
          <a:spcPct val="0"/>
        </a:spcBef>
        <a:spcAft>
          <a:spcPct val="0"/>
        </a:spcAft>
        <a:defRPr sz="3300" kern="1200" cap="all">
          <a:solidFill>
            <a:srgbClr val="009CD1"/>
          </a:solidFill>
          <a:latin typeface="Arial"/>
          <a:ea typeface="ＭＳ Ｐゴシック" charset="-128"/>
          <a:cs typeface="Arial"/>
        </a:defRPr>
      </a:lvl1pPr>
      <a:lvl2pPr algn="l" defTabSz="457200" rtl="0" eaLnBrk="1" fontAlgn="base" hangingPunct="1">
        <a:spcBef>
          <a:spcPct val="0"/>
        </a:spcBef>
        <a:spcAft>
          <a:spcPct val="0"/>
        </a:spcAft>
        <a:defRPr sz="3300">
          <a:solidFill>
            <a:srgbClr val="009CD1"/>
          </a:solidFill>
          <a:latin typeface="Arial" pitchFamily="-109" charset="0"/>
          <a:ea typeface="ＭＳ Ｐゴシック" charset="-128"/>
        </a:defRPr>
      </a:lvl2pPr>
      <a:lvl3pPr algn="l" defTabSz="457200" rtl="0" eaLnBrk="1" fontAlgn="base" hangingPunct="1">
        <a:spcBef>
          <a:spcPct val="0"/>
        </a:spcBef>
        <a:spcAft>
          <a:spcPct val="0"/>
        </a:spcAft>
        <a:defRPr sz="3300">
          <a:solidFill>
            <a:srgbClr val="009CD1"/>
          </a:solidFill>
          <a:latin typeface="Arial" pitchFamily="-109" charset="0"/>
          <a:ea typeface="ＭＳ Ｐゴシック" charset="-128"/>
        </a:defRPr>
      </a:lvl3pPr>
      <a:lvl4pPr algn="l" defTabSz="457200" rtl="0" eaLnBrk="1" fontAlgn="base" hangingPunct="1">
        <a:spcBef>
          <a:spcPct val="0"/>
        </a:spcBef>
        <a:spcAft>
          <a:spcPct val="0"/>
        </a:spcAft>
        <a:defRPr sz="3300">
          <a:solidFill>
            <a:srgbClr val="009CD1"/>
          </a:solidFill>
          <a:latin typeface="Arial" pitchFamily="-109" charset="0"/>
          <a:ea typeface="ＭＳ Ｐゴシック" charset="-128"/>
        </a:defRPr>
      </a:lvl4pPr>
      <a:lvl5pPr algn="l" defTabSz="457200" rtl="0" eaLnBrk="1" fontAlgn="base" hangingPunct="1">
        <a:spcBef>
          <a:spcPct val="0"/>
        </a:spcBef>
        <a:spcAft>
          <a:spcPct val="0"/>
        </a:spcAft>
        <a:defRPr sz="3300">
          <a:solidFill>
            <a:srgbClr val="009CD1"/>
          </a:solidFill>
          <a:latin typeface="Arial" pitchFamily="-109" charset="0"/>
          <a:ea typeface="ＭＳ Ｐゴシック" charset="-128"/>
        </a:defRPr>
      </a:lvl5pPr>
      <a:lvl6pPr marL="457200" algn="ctr" defTabSz="457200" rtl="0" eaLnBrk="1" fontAlgn="base" hangingPunct="1">
        <a:spcBef>
          <a:spcPct val="0"/>
        </a:spcBef>
        <a:spcAft>
          <a:spcPct val="0"/>
        </a:spcAft>
        <a:defRPr sz="4400">
          <a:solidFill>
            <a:srgbClr val="009CD1"/>
          </a:solidFill>
          <a:latin typeface="Avant Garde" charset="0"/>
          <a:ea typeface="ＭＳ Ｐゴシック" charset="-128"/>
        </a:defRPr>
      </a:lvl6pPr>
      <a:lvl7pPr marL="914400" algn="ctr" defTabSz="457200" rtl="0" eaLnBrk="1" fontAlgn="base" hangingPunct="1">
        <a:spcBef>
          <a:spcPct val="0"/>
        </a:spcBef>
        <a:spcAft>
          <a:spcPct val="0"/>
        </a:spcAft>
        <a:defRPr sz="4400">
          <a:solidFill>
            <a:srgbClr val="009CD1"/>
          </a:solidFill>
          <a:latin typeface="Avant Garde" charset="0"/>
          <a:ea typeface="ＭＳ Ｐゴシック" charset="-128"/>
        </a:defRPr>
      </a:lvl7pPr>
      <a:lvl8pPr marL="1371600" algn="ctr" defTabSz="457200" rtl="0" eaLnBrk="1" fontAlgn="base" hangingPunct="1">
        <a:spcBef>
          <a:spcPct val="0"/>
        </a:spcBef>
        <a:spcAft>
          <a:spcPct val="0"/>
        </a:spcAft>
        <a:defRPr sz="4400">
          <a:solidFill>
            <a:srgbClr val="009CD1"/>
          </a:solidFill>
          <a:latin typeface="Avant Garde" charset="0"/>
          <a:ea typeface="ＭＳ Ｐゴシック" charset="-128"/>
        </a:defRPr>
      </a:lvl8pPr>
      <a:lvl9pPr marL="1828800" algn="ctr" defTabSz="457200" rtl="0" eaLnBrk="1" fontAlgn="base" hangingPunct="1">
        <a:spcBef>
          <a:spcPct val="0"/>
        </a:spcBef>
        <a:spcAft>
          <a:spcPct val="0"/>
        </a:spcAft>
        <a:defRPr sz="4400">
          <a:solidFill>
            <a:srgbClr val="009CD1"/>
          </a:solidFill>
          <a:latin typeface="Avant Garde" charset="0"/>
          <a:ea typeface="ＭＳ Ｐゴシック" charset="-128"/>
        </a:defRPr>
      </a:lvl9pPr>
    </p:titleStyle>
    <p:bodyStyle>
      <a:lvl1pPr marL="342900" indent="-342900" algn="l" defTabSz="457200" rtl="0" eaLnBrk="1" fontAlgn="base" hangingPunct="1">
        <a:spcBef>
          <a:spcPct val="20000"/>
        </a:spcBef>
        <a:spcAft>
          <a:spcPct val="0"/>
        </a:spcAft>
        <a:buClr>
          <a:srgbClr val="009CD1"/>
        </a:buClr>
        <a:buFont typeface="Wingdings" panose="05000000000000000000" pitchFamily="2" charset="2"/>
        <a:buChar char="§"/>
        <a:defRPr sz="2800" kern="1200">
          <a:solidFill>
            <a:schemeClr val="tx2"/>
          </a:solidFill>
          <a:latin typeface="Arial Bold"/>
          <a:ea typeface="ＭＳ Ｐゴシック" charset="-128"/>
          <a:cs typeface="Arial Bold"/>
        </a:defRPr>
      </a:lvl1pPr>
      <a:lvl2pPr marL="742950" indent="-285750" algn="l" defTabSz="457200" rtl="0" eaLnBrk="1" fontAlgn="base" hangingPunct="1">
        <a:spcBef>
          <a:spcPct val="20000"/>
        </a:spcBef>
        <a:spcAft>
          <a:spcPct val="0"/>
        </a:spcAft>
        <a:buClr>
          <a:schemeClr val="tx1"/>
        </a:buClr>
        <a:buFont typeface="Lucida Grande" pitchFamily="-109" charset="0"/>
        <a:buChar char="›"/>
        <a:defRPr sz="2600" kern="1200">
          <a:solidFill>
            <a:schemeClr val="tx2"/>
          </a:solidFill>
          <a:latin typeface="Arial"/>
          <a:ea typeface="Adobe Caslon Pro" charset="-18"/>
          <a:cs typeface="Arial"/>
        </a:defRPr>
      </a:lvl2pPr>
      <a:lvl3pPr marL="1143000" indent="-228600" algn="l" defTabSz="457200" rtl="0" eaLnBrk="1" fontAlgn="base" hangingPunct="1">
        <a:spcBef>
          <a:spcPct val="20000"/>
        </a:spcBef>
        <a:spcAft>
          <a:spcPct val="0"/>
        </a:spcAft>
        <a:buClr>
          <a:schemeClr val="accent2"/>
        </a:buClr>
        <a:buFont typeface="Arial" panose="020B0604020202020204" pitchFamily="34" charset="0"/>
        <a:buChar char="•"/>
        <a:defRPr sz="2400" kern="1200">
          <a:solidFill>
            <a:schemeClr val="tx2"/>
          </a:solidFill>
          <a:latin typeface="Arial"/>
          <a:ea typeface="Adobe Caslon Pro" charset="-18"/>
          <a:cs typeface="Arial"/>
        </a:defRPr>
      </a:lvl3pPr>
      <a:lvl4pPr marL="1600200" indent="-228600" algn="l" defTabSz="457200" rtl="0" eaLnBrk="1" fontAlgn="base" hangingPunct="1">
        <a:spcBef>
          <a:spcPct val="20000"/>
        </a:spcBef>
        <a:spcAft>
          <a:spcPct val="0"/>
        </a:spcAft>
        <a:buClr>
          <a:srgbClr val="F5BC1D"/>
        </a:buClr>
        <a:buFont typeface="Arial" panose="020B0604020202020204" pitchFamily="34" charset="0"/>
        <a:buChar char="–"/>
        <a:defRPr sz="2000" kern="1200">
          <a:solidFill>
            <a:schemeClr val="tx2"/>
          </a:solidFill>
          <a:latin typeface="Arial"/>
          <a:ea typeface="Adobe Caslon Pro" charset="-18"/>
          <a:cs typeface="Arial"/>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2"/>
          </a:solidFill>
          <a:latin typeface="Arial"/>
          <a:ea typeface="Adobe Caslon Pro" charset="-1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0" y="0"/>
            <a:ext cx="1089025" cy="6858000"/>
          </a:xfrm>
          <a:prstGeom prst="rect">
            <a:avLst/>
          </a:prstGeom>
          <a:gradFill>
            <a:gsLst>
              <a:gs pos="0">
                <a:srgbClr val="297331"/>
              </a:gs>
              <a:gs pos="100000">
                <a:srgbClr val="98C42E"/>
              </a:gs>
              <a:gs pos="50000">
                <a:srgbClr val="64B034"/>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 name="Title Placeholder 1"/>
          <p:cNvSpPr>
            <a:spLocks noGrp="1"/>
          </p:cNvSpPr>
          <p:nvPr>
            <p:ph type="title"/>
          </p:nvPr>
        </p:nvSpPr>
        <p:spPr>
          <a:xfrm>
            <a:off x="1511300" y="561975"/>
            <a:ext cx="7175500" cy="1108075"/>
          </a:xfrm>
          <a:prstGeom prst="rect">
            <a:avLst/>
          </a:prstGeom>
        </p:spPr>
        <p:txBody>
          <a:bodyPr vert="horz" wrap="square" lIns="91440" tIns="45720" rIns="91440" bIns="45720" rtlCol="0" anchor="t">
            <a:spAutoFit/>
          </a:bodyPr>
          <a:lstStyle/>
          <a:p>
            <a:r>
              <a:rPr lang="en-US" dirty="0"/>
              <a:t>Click to edit Master title style</a:t>
            </a:r>
          </a:p>
        </p:txBody>
      </p:sp>
      <p:sp>
        <p:nvSpPr>
          <p:cNvPr id="19460" name="Text Placeholder 2"/>
          <p:cNvSpPr>
            <a:spLocks noGrp="1"/>
          </p:cNvSpPr>
          <p:nvPr>
            <p:ph type="body" idx="1"/>
          </p:nvPr>
        </p:nvSpPr>
        <p:spPr bwMode="auto">
          <a:xfrm>
            <a:off x="1511300" y="1670050"/>
            <a:ext cx="7175500" cy="37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0" y="6356350"/>
            <a:ext cx="1089025"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chemeClr val="bg1"/>
                </a:solidFill>
                <a:latin typeface="Arial Bold" panose="020B0704020202020204" pitchFamily="34" charset="0"/>
                <a:ea typeface="Calibri (Body)" charset="0"/>
              </a:defRPr>
            </a:lvl1pPr>
          </a:lstStyle>
          <a:p>
            <a:fld id="{0D9305E7-FDB8-448D-9A40-4D5B645E1B61}" type="slidenum">
              <a:rPr lang="en-US" altLang="en-US"/>
              <a:pPr/>
              <a:t>‹#›</a:t>
            </a:fld>
            <a:endParaRPr lang="en-US" altLang="en-US"/>
          </a:p>
        </p:txBody>
      </p:sp>
      <p:sp>
        <p:nvSpPr>
          <p:cNvPr id="9" name="Footer Placeholder 8"/>
          <p:cNvSpPr>
            <a:spLocks noGrp="1"/>
          </p:cNvSpPr>
          <p:nvPr>
            <p:ph type="ftr" sz="quarter" idx="3"/>
          </p:nvPr>
        </p:nvSpPr>
        <p:spPr>
          <a:xfrm>
            <a:off x="1511300" y="6356350"/>
            <a:ext cx="2524125" cy="365125"/>
          </a:xfrm>
          <a:prstGeom prst="rect">
            <a:avLst/>
          </a:prstGeom>
        </p:spPr>
        <p:txBody>
          <a:bodyPr vert="horz" lIns="91440" tIns="45720" rIns="91440" bIns="45720" rtlCol="0" anchor="ctr"/>
          <a:lstStyle>
            <a:lvl1pPr algn="l">
              <a:defRPr sz="1200">
                <a:solidFill>
                  <a:schemeClr val="bg1">
                    <a:lumMod val="50000"/>
                  </a:schemeClr>
                </a:solidFill>
                <a:latin typeface="Arial" pitchFamily="-109" charset="0"/>
                <a:ea typeface="ＭＳ Ｐゴシック" pitchFamily="-109" charset="-128"/>
                <a:cs typeface="ＭＳ Ｐゴシック" pitchFamily="-109" charset="-128"/>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183" r:id="rId10"/>
    <p:sldLayoutId id="2147484209" r:id="rId11"/>
    <p:sldLayoutId id="2147484210" r:id="rId12"/>
    <p:sldLayoutId id="2147484211" r:id="rId13"/>
    <p:sldLayoutId id="2147484212" r:id="rId14"/>
    <p:sldLayoutId id="2147484184" r:id="rId15"/>
    <p:sldLayoutId id="2147484213" r:id="rId16"/>
    <p:sldLayoutId id="2147484214" r:id="rId17"/>
  </p:sldLayoutIdLst>
  <p:hf hdr="0" ftr="0" dt="0"/>
  <p:txStyles>
    <p:titleStyle>
      <a:lvl1pPr algn="l" defTabSz="457200" rtl="0" eaLnBrk="0" fontAlgn="base" hangingPunct="0">
        <a:spcBef>
          <a:spcPct val="0"/>
        </a:spcBef>
        <a:spcAft>
          <a:spcPct val="0"/>
        </a:spcAft>
        <a:defRPr sz="3300" kern="1200" cap="all">
          <a:solidFill>
            <a:schemeClr val="tx1"/>
          </a:solidFill>
          <a:latin typeface="Arial"/>
          <a:ea typeface="ＭＳ Ｐゴシック" charset="-128"/>
          <a:cs typeface="Arial"/>
        </a:defRPr>
      </a:lvl1pPr>
      <a:lvl2pPr algn="l" defTabSz="457200" rtl="0" eaLnBrk="0" fontAlgn="base" hangingPunct="0">
        <a:spcBef>
          <a:spcPct val="0"/>
        </a:spcBef>
        <a:spcAft>
          <a:spcPct val="0"/>
        </a:spcAft>
        <a:defRPr sz="3300">
          <a:solidFill>
            <a:schemeClr val="tx1"/>
          </a:solidFill>
          <a:latin typeface="Arial" pitchFamily="-109" charset="0"/>
          <a:ea typeface="ＭＳ Ｐゴシック" charset="-128"/>
        </a:defRPr>
      </a:lvl2pPr>
      <a:lvl3pPr algn="l" defTabSz="457200" rtl="0" eaLnBrk="0" fontAlgn="base" hangingPunct="0">
        <a:spcBef>
          <a:spcPct val="0"/>
        </a:spcBef>
        <a:spcAft>
          <a:spcPct val="0"/>
        </a:spcAft>
        <a:defRPr sz="3300">
          <a:solidFill>
            <a:schemeClr val="tx1"/>
          </a:solidFill>
          <a:latin typeface="Arial" pitchFamily="-109" charset="0"/>
          <a:ea typeface="ＭＳ Ｐゴシック" charset="-128"/>
        </a:defRPr>
      </a:lvl3pPr>
      <a:lvl4pPr algn="l" defTabSz="457200" rtl="0" eaLnBrk="0" fontAlgn="base" hangingPunct="0">
        <a:spcBef>
          <a:spcPct val="0"/>
        </a:spcBef>
        <a:spcAft>
          <a:spcPct val="0"/>
        </a:spcAft>
        <a:defRPr sz="3300">
          <a:solidFill>
            <a:schemeClr val="tx1"/>
          </a:solidFill>
          <a:latin typeface="Arial" pitchFamily="-109" charset="0"/>
          <a:ea typeface="ＭＳ Ｐゴシック" charset="-128"/>
        </a:defRPr>
      </a:lvl4pPr>
      <a:lvl5pPr algn="l" defTabSz="457200" rtl="0" eaLnBrk="0" fontAlgn="base" hangingPunct="0">
        <a:spcBef>
          <a:spcPct val="0"/>
        </a:spcBef>
        <a:spcAft>
          <a:spcPct val="0"/>
        </a:spcAft>
        <a:defRPr sz="3300">
          <a:solidFill>
            <a:schemeClr val="tx1"/>
          </a:solidFill>
          <a:latin typeface="Arial" pitchFamily="-109" charset="0"/>
          <a:ea typeface="ＭＳ Ｐゴシック" charset="-128"/>
        </a:defRPr>
      </a:lvl5pPr>
      <a:lvl6pPr marL="457200" algn="ctr" defTabSz="457200" rtl="0" eaLnBrk="1" fontAlgn="base" hangingPunct="1">
        <a:spcBef>
          <a:spcPct val="0"/>
        </a:spcBef>
        <a:spcAft>
          <a:spcPct val="0"/>
        </a:spcAft>
        <a:defRPr sz="4400">
          <a:solidFill>
            <a:srgbClr val="009CD1"/>
          </a:solidFill>
          <a:latin typeface="Avant Garde" charset="0"/>
          <a:ea typeface="ＭＳ Ｐゴシック" charset="-128"/>
        </a:defRPr>
      </a:lvl6pPr>
      <a:lvl7pPr marL="914400" algn="ctr" defTabSz="457200" rtl="0" eaLnBrk="1" fontAlgn="base" hangingPunct="1">
        <a:spcBef>
          <a:spcPct val="0"/>
        </a:spcBef>
        <a:spcAft>
          <a:spcPct val="0"/>
        </a:spcAft>
        <a:defRPr sz="4400">
          <a:solidFill>
            <a:srgbClr val="009CD1"/>
          </a:solidFill>
          <a:latin typeface="Avant Garde" charset="0"/>
          <a:ea typeface="ＭＳ Ｐゴシック" charset="-128"/>
        </a:defRPr>
      </a:lvl7pPr>
      <a:lvl8pPr marL="1371600" algn="ctr" defTabSz="457200" rtl="0" eaLnBrk="1" fontAlgn="base" hangingPunct="1">
        <a:spcBef>
          <a:spcPct val="0"/>
        </a:spcBef>
        <a:spcAft>
          <a:spcPct val="0"/>
        </a:spcAft>
        <a:defRPr sz="4400">
          <a:solidFill>
            <a:srgbClr val="009CD1"/>
          </a:solidFill>
          <a:latin typeface="Avant Garde" charset="0"/>
          <a:ea typeface="ＭＳ Ｐゴシック" charset="-128"/>
        </a:defRPr>
      </a:lvl8pPr>
      <a:lvl9pPr marL="1828800" algn="ctr" defTabSz="457200" rtl="0" eaLnBrk="1" fontAlgn="base" hangingPunct="1">
        <a:spcBef>
          <a:spcPct val="0"/>
        </a:spcBef>
        <a:spcAft>
          <a:spcPct val="0"/>
        </a:spcAft>
        <a:defRPr sz="4400">
          <a:solidFill>
            <a:srgbClr val="009CD1"/>
          </a:solidFill>
          <a:latin typeface="Avant Garde" charset="0"/>
          <a:ea typeface="ＭＳ Ｐゴシック" charset="-128"/>
        </a:defRPr>
      </a:lvl9pPr>
    </p:titleStyle>
    <p:bodyStyle>
      <a:lvl1pPr marL="342900" indent="-342900" algn="l" defTabSz="457200" rtl="0" eaLnBrk="0" fontAlgn="base" hangingPunct="0">
        <a:spcBef>
          <a:spcPct val="20000"/>
        </a:spcBef>
        <a:spcAft>
          <a:spcPct val="0"/>
        </a:spcAft>
        <a:buClr>
          <a:schemeClr val="tx1"/>
        </a:buClr>
        <a:buFont typeface="Wingdings" panose="05000000000000000000" pitchFamily="2" charset="2"/>
        <a:buChar char="§"/>
        <a:defRPr sz="2800" kern="1200">
          <a:solidFill>
            <a:schemeClr val="tx2"/>
          </a:solidFill>
          <a:latin typeface="Arial Bold"/>
          <a:ea typeface="ＭＳ Ｐゴシック" charset="-128"/>
          <a:cs typeface="Arial Bold"/>
        </a:defRPr>
      </a:lvl1pPr>
      <a:lvl2pPr marL="742950" indent="-285750" algn="l" defTabSz="457200" rtl="0" eaLnBrk="0" fontAlgn="base" hangingPunct="0">
        <a:spcBef>
          <a:spcPct val="20000"/>
        </a:spcBef>
        <a:spcAft>
          <a:spcPct val="0"/>
        </a:spcAft>
        <a:buClr>
          <a:schemeClr val="accent2"/>
        </a:buClr>
        <a:buFont typeface="Lucida Grande" pitchFamily="-109" charset="0"/>
        <a:buChar char="›"/>
        <a:defRPr sz="2600" kern="1200">
          <a:solidFill>
            <a:schemeClr val="tx2"/>
          </a:solidFill>
          <a:latin typeface="Arial"/>
          <a:ea typeface="Adobe Caslon Pro" charset="-18"/>
          <a:cs typeface="Arial"/>
        </a:defRPr>
      </a:lvl2pPr>
      <a:lvl3pPr marL="1143000" indent="-228600" algn="l" defTabSz="457200" rtl="0" eaLnBrk="0" fontAlgn="base" hangingPunct="0">
        <a:spcBef>
          <a:spcPct val="20000"/>
        </a:spcBef>
        <a:spcAft>
          <a:spcPct val="0"/>
        </a:spcAft>
        <a:buClr>
          <a:srgbClr val="009CD1"/>
        </a:buClr>
        <a:buFont typeface="Arial" panose="020B0604020202020204" pitchFamily="34" charset="0"/>
        <a:buChar char="•"/>
        <a:defRPr sz="2400" kern="1200">
          <a:solidFill>
            <a:schemeClr val="tx2"/>
          </a:solidFill>
          <a:latin typeface="Arial"/>
          <a:ea typeface="Adobe Caslon Pro" charset="-18"/>
          <a:cs typeface="Arial"/>
        </a:defRPr>
      </a:lvl3pPr>
      <a:lvl4pPr marL="1600200" indent="-228600" algn="l" defTabSz="457200" rtl="0" eaLnBrk="0" fontAlgn="base" hangingPunct="0">
        <a:spcBef>
          <a:spcPct val="20000"/>
        </a:spcBef>
        <a:spcAft>
          <a:spcPct val="0"/>
        </a:spcAft>
        <a:buClr>
          <a:srgbClr val="F5BC1D"/>
        </a:buClr>
        <a:buFont typeface="Arial" panose="020B0604020202020204" pitchFamily="34" charset="0"/>
        <a:buChar char="–"/>
        <a:defRPr sz="2000" kern="1200">
          <a:solidFill>
            <a:schemeClr val="tx2"/>
          </a:solidFill>
          <a:latin typeface="Arial"/>
          <a:ea typeface="Adobe Caslon Pro" charset="-1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2"/>
          </a:solidFill>
          <a:latin typeface="Arial"/>
          <a:ea typeface="Adobe Caslon Pro" charset="-1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hyperlink" Target="https://www.miracosta.edu/academics/cte-transitions"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4.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6.xml"/><Relationship Id="rId5" Type="http://schemas.openxmlformats.org/officeDocument/2006/relationships/hyperlink" Target="mailto:apimentel@miracosta.edu" TargetMode="External"/><Relationship Id="rId4" Type="http://schemas.openxmlformats.org/officeDocument/2006/relationships/hyperlink" Target="mailto:Admissions@miracosta.edu"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ubtitle 2"/>
          <p:cNvSpPr>
            <a:spLocks noGrp="1"/>
          </p:cNvSpPr>
          <p:nvPr>
            <p:ph type="subTitle" idx="1"/>
          </p:nvPr>
        </p:nvSpPr>
        <p:spPr>
          <a:xfrm>
            <a:off x="1676400" y="4513535"/>
            <a:ext cx="6400800" cy="1828193"/>
          </a:xfrm>
        </p:spPr>
        <p:txBody>
          <a:bodyPr/>
          <a:lstStyle/>
          <a:p>
            <a:pPr eaLnBrk="1" hangingPunct="1"/>
            <a:r>
              <a:rPr lang="en-US" altLang="en-US" sz="3600" dirty="0" smtClean="0">
                <a:latin typeface="B Avant Garde Demi" pitchFamily="-109" charset="0"/>
                <a:ea typeface="ＭＳ Ｐゴシック" panose="020B0600070205080204" pitchFamily="34" charset="-128"/>
              </a:rPr>
              <a:t>Returning </a:t>
            </a:r>
            <a:r>
              <a:rPr lang="en-US" altLang="en-US" sz="3600" dirty="0">
                <a:latin typeface="B Avant Garde Demi" pitchFamily="-109" charset="0"/>
                <a:ea typeface="ＭＳ Ｐゴシック" panose="020B0600070205080204" pitchFamily="34" charset="-128"/>
              </a:rPr>
              <a:t>Students: </a:t>
            </a:r>
          </a:p>
          <a:p>
            <a:pPr eaLnBrk="1" hangingPunct="1"/>
            <a:r>
              <a:rPr lang="en-US" altLang="en-US" sz="3600" dirty="0">
                <a:latin typeface="B Avant Garde Demi" pitchFamily="-109" charset="0"/>
                <a:ea typeface="ＭＳ Ｐゴシック" panose="020B0600070205080204" pitchFamily="34" charset="-128"/>
              </a:rPr>
              <a:t>Online Application Tutorial</a:t>
            </a:r>
          </a:p>
          <a:p>
            <a:pPr eaLnBrk="1" hangingPunct="1"/>
            <a:endParaRPr lang="en-US" altLang="en-US" dirty="0">
              <a:latin typeface="B Avant Garde Demi" pitchFamily="-109" charset="0"/>
              <a:ea typeface="ＭＳ Ｐゴシック" panose="020B0600070205080204" pitchFamily="34" charset="-128"/>
            </a:endParaRPr>
          </a:p>
        </p:txBody>
      </p:sp>
      <p:sp>
        <p:nvSpPr>
          <p:cNvPr id="39940"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CAE6033-070A-4469-960C-9E2E96914F7B}" type="slidenum">
              <a:rPr lang="en-US" altLang="en-US" sz="1000">
                <a:solidFill>
                  <a:schemeClr val="bg1"/>
                </a:solidFill>
                <a:latin typeface="Arial Bold" panose="020B0704020202020204" pitchFamily="34" charset="0"/>
                <a:ea typeface="Calibri (Body)" charset="0"/>
              </a:rPr>
              <a:pPr eaLnBrk="1" hangingPunct="1"/>
              <a:t>1</a:t>
            </a:fld>
            <a:endParaRPr lang="en-US" altLang="en-US" sz="1000">
              <a:solidFill>
                <a:schemeClr val="bg1"/>
              </a:solidFill>
              <a:latin typeface="Arial Bold" panose="020B0704020202020204" pitchFamily="34" charset="0"/>
              <a:ea typeface="Calibri (Body)" charset="0"/>
            </a:endParaRPr>
          </a:p>
        </p:txBody>
      </p:sp>
      <p:sp>
        <p:nvSpPr>
          <p:cNvPr id="3" name="Rectangle 2"/>
          <p:cNvSpPr/>
          <p:nvPr/>
        </p:nvSpPr>
        <p:spPr>
          <a:xfrm>
            <a:off x="566057" y="914400"/>
            <a:ext cx="8125506" cy="2585323"/>
          </a:xfrm>
          <a:prstGeom prst="rect">
            <a:avLst/>
          </a:prstGeom>
          <a:noFill/>
        </p:spPr>
        <p:txBody>
          <a:bodyPr wrap="squar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ea typeface="+mj-ea"/>
              </a:rPr>
              <a:t>MiraCosta </a:t>
            </a:r>
            <a:r>
              <a:rPr lang="en-US" sz="5400" b="1" dirty="0">
                <a:ln w="6600">
                  <a:solidFill>
                    <a:schemeClr val="accent2"/>
                  </a:solidFill>
                  <a:prstDash val="solid"/>
                </a:ln>
                <a:solidFill>
                  <a:srgbClr val="FFFFFF"/>
                </a:solidFill>
                <a:effectLst>
                  <a:outerShdw dist="38100" dir="2700000" algn="tl" rotWithShape="0">
                    <a:schemeClr val="accent2"/>
                  </a:outerShdw>
                </a:effectLst>
                <a:ea typeface="+mj-ea"/>
              </a:rPr>
              <a:t>Col</a:t>
            </a:r>
            <a:r>
              <a:rPr lang="en-US" sz="5400" b="1" cap="none" spc="0" dirty="0">
                <a:ln w="6600">
                  <a:solidFill>
                    <a:schemeClr val="accent2"/>
                  </a:solidFill>
                  <a:prstDash val="solid"/>
                </a:ln>
                <a:solidFill>
                  <a:srgbClr val="FFFFFF"/>
                </a:solidFill>
                <a:effectLst>
                  <a:outerShdw dist="38100" dir="2700000" algn="tl" rotWithShape="0">
                    <a:schemeClr val="accent2"/>
                  </a:outerShdw>
                </a:effectLst>
                <a:ea typeface="+mj-ea"/>
              </a:rPr>
              <a:t>lege </a:t>
            </a:r>
            <a:r>
              <a:rPr lang="en-US" sz="5400" b="1" dirty="0">
                <a:ln w="6600">
                  <a:solidFill>
                    <a:schemeClr val="accent2"/>
                  </a:solidFill>
                  <a:prstDash val="solid"/>
                </a:ln>
                <a:solidFill>
                  <a:srgbClr val="FFFFFF"/>
                </a:solidFill>
                <a:effectLst>
                  <a:outerShdw dist="38100" dir="2700000" algn="tl" rotWithShape="0">
                    <a:schemeClr val="accent2"/>
                  </a:outerShdw>
                </a:effectLst>
                <a:ea typeface="+mj-ea"/>
              </a:rPr>
              <a:t>A</a:t>
            </a:r>
            <a:r>
              <a:rPr lang="en-US" sz="5400" b="1" cap="none" spc="0" dirty="0">
                <a:ln w="6600">
                  <a:solidFill>
                    <a:schemeClr val="accent2"/>
                  </a:solidFill>
                  <a:prstDash val="solid"/>
                </a:ln>
                <a:solidFill>
                  <a:srgbClr val="FFFFFF"/>
                </a:solidFill>
                <a:effectLst>
                  <a:outerShdw dist="38100" dir="2700000" algn="tl" rotWithShape="0">
                    <a:schemeClr val="accent2"/>
                  </a:outerShdw>
                </a:effectLst>
                <a:ea typeface="+mj-ea"/>
              </a:rPr>
              <a:t>dmissions and Records </a:t>
            </a:r>
            <a:r>
              <a:rPr lang="en-US" sz="5400" b="1" dirty="0">
                <a:ln w="6600">
                  <a:solidFill>
                    <a:schemeClr val="accent2"/>
                  </a:solidFill>
                  <a:prstDash val="solid"/>
                </a:ln>
                <a:solidFill>
                  <a:srgbClr val="FFFFFF"/>
                </a:solidFill>
                <a:effectLst>
                  <a:outerShdw dist="38100" dir="2700000" algn="tl" rotWithShape="0">
                    <a:schemeClr val="accent2"/>
                  </a:outerShdw>
                </a:effectLst>
                <a:ea typeface="+mj-ea"/>
              </a:rPr>
              <a:t>O</a:t>
            </a:r>
            <a:r>
              <a:rPr lang="en-US" sz="5400" b="1" cap="none" spc="0" dirty="0">
                <a:ln w="6600">
                  <a:solidFill>
                    <a:schemeClr val="accent2"/>
                  </a:solidFill>
                  <a:prstDash val="solid"/>
                </a:ln>
                <a:solidFill>
                  <a:srgbClr val="FFFFFF"/>
                </a:solidFill>
                <a:effectLst>
                  <a:outerShdw dist="38100" dir="2700000" algn="tl" rotWithShape="0">
                    <a:schemeClr val="accent2"/>
                  </a:outerShdw>
                </a:effectLst>
                <a:ea typeface="+mj-ea"/>
              </a:rPr>
              <a:t>ffice</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advTm="12576">
        <p14:ferris dir="l"/>
      </p:transition>
    </mc:Choice>
    <mc:Fallback xmlns="">
      <p:transition spd="slow" advTm="12576">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6200000">
            <a:off x="-1881852" y="2503350"/>
            <a:ext cx="4887259" cy="523220"/>
          </a:xfrm>
        </p:spPr>
        <p:txBody>
          <a:bodyPr/>
          <a:lstStyle/>
          <a:p>
            <a:r>
              <a:rPr lang="en-US" sz="2800" dirty="0"/>
              <a:t>MCC Online application</a:t>
            </a:r>
          </a:p>
        </p:txBody>
      </p:sp>
      <p:sp>
        <p:nvSpPr>
          <p:cNvPr id="4" name="Slide Number Placeholder 3"/>
          <p:cNvSpPr>
            <a:spLocks noGrp="1"/>
          </p:cNvSpPr>
          <p:nvPr>
            <p:ph type="sldNum" sz="quarter" idx="14"/>
          </p:nvPr>
        </p:nvSpPr>
        <p:spPr/>
        <p:txBody>
          <a:bodyPr/>
          <a:lstStyle/>
          <a:p>
            <a:fld id="{4A78B5BD-AEFA-4AB4-A341-2D3161E6F166}" type="slidenum">
              <a:rPr lang="en-US" altLang="en-US" smtClean="0"/>
              <a:pPr/>
              <a:t>10</a:t>
            </a:fld>
            <a:endParaRPr lang="en-US" altLang="en-US"/>
          </a:p>
        </p:txBody>
      </p:sp>
      <p:pic>
        <p:nvPicPr>
          <p:cNvPr id="2" name="Picture 5" descr="A screenshot of a cell phone&#10;&#10;Description generated with very high confidence">
            <a:extLst>
              <a:ext uri="{FF2B5EF4-FFF2-40B4-BE49-F238E27FC236}">
                <a16:creationId xmlns:a16="http://schemas.microsoft.com/office/drawing/2014/main" id="{19A345D5-A424-40D0-9E71-9788E0075655}"/>
              </a:ext>
            </a:extLst>
          </p:cNvPr>
          <p:cNvPicPr>
            <a:picLocks noChangeAspect="1"/>
          </p:cNvPicPr>
          <p:nvPr/>
        </p:nvPicPr>
        <p:blipFill>
          <a:blip r:embed="rId4"/>
          <a:stretch>
            <a:fillRect/>
          </a:stretch>
        </p:blipFill>
        <p:spPr>
          <a:xfrm>
            <a:off x="1183341" y="318864"/>
            <a:ext cx="7046258" cy="5292425"/>
          </a:xfrm>
          <a:prstGeom prst="rect">
            <a:avLst/>
          </a:prstGeom>
        </p:spPr>
      </p:pic>
      <p:sp>
        <p:nvSpPr>
          <p:cNvPr id="7" name="TextBox 6"/>
          <p:cNvSpPr txBox="1"/>
          <p:nvPr/>
        </p:nvSpPr>
        <p:spPr>
          <a:xfrm>
            <a:off x="934720" y="3964900"/>
            <a:ext cx="1727200" cy="267765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nchor="t">
            <a:spAutoFit/>
          </a:bodyPr>
          <a:lstStyle/>
          <a:p>
            <a:pPr marL="457200" indent="-457200">
              <a:buFont typeface="Arial"/>
              <a:buChar char="•"/>
            </a:pPr>
            <a:r>
              <a:rPr lang="en-US" sz="1400" b="1" dirty="0">
                <a:latin typeface="Arial"/>
                <a:ea typeface="ＭＳ Ｐゴシック"/>
                <a:cs typeface="Arial"/>
              </a:rPr>
              <a:t>9 pages to complete application</a:t>
            </a:r>
            <a:endParaRPr lang="en-US" sz="1400" dirty="0">
              <a:latin typeface="Arial"/>
              <a:ea typeface="ＭＳ Ｐゴシック"/>
              <a:cs typeface="Arial"/>
            </a:endParaRPr>
          </a:p>
          <a:p>
            <a:pPr marL="457200" indent="-457200">
              <a:buFont typeface="Arial"/>
              <a:buChar char="•"/>
            </a:pPr>
            <a:r>
              <a:rPr lang="en-US" sz="1400" b="1" dirty="0">
                <a:latin typeface="Arial"/>
                <a:ea typeface="ＭＳ Ｐゴシック"/>
                <a:cs typeface="Arial"/>
              </a:rPr>
              <a:t>Use these tabs to navigate between pages</a:t>
            </a:r>
          </a:p>
          <a:p>
            <a:pPr marL="457200" indent="-457200">
              <a:buFont typeface="Arial"/>
              <a:buChar char="•"/>
            </a:pPr>
            <a:r>
              <a:rPr lang="en-US" sz="1400" b="1" dirty="0">
                <a:latin typeface="Arial"/>
                <a:ea typeface="ＭＳ Ｐゴシック"/>
                <a:cs typeface="Arial"/>
              </a:rPr>
              <a:t>Check appears when page is complete</a:t>
            </a:r>
          </a:p>
        </p:txBody>
      </p:sp>
      <p:sp>
        <p:nvSpPr>
          <p:cNvPr id="9" name="TextBox 8"/>
          <p:cNvSpPr txBox="1"/>
          <p:nvPr/>
        </p:nvSpPr>
        <p:spPr>
          <a:xfrm>
            <a:off x="4297680" y="2580294"/>
            <a:ext cx="3139440" cy="369332"/>
          </a:xfrm>
          <a:prstGeom prst="rect">
            <a:avLst/>
          </a:prstGeom>
          <a:solidFill>
            <a:srgbClr val="002545"/>
          </a:solidFill>
        </p:spPr>
        <p:txBody>
          <a:bodyPr wrap="square" rtlCol="0">
            <a:spAutoFit/>
          </a:bodyPr>
          <a:lstStyle/>
          <a:p>
            <a:r>
              <a:rPr lang="en-US" dirty="0"/>
              <a:t>Select Spring 2021</a:t>
            </a:r>
          </a:p>
        </p:txBody>
      </p:sp>
      <p:sp>
        <p:nvSpPr>
          <p:cNvPr id="11" name="TextBox 10"/>
          <p:cNvSpPr txBox="1"/>
          <p:nvPr/>
        </p:nvSpPr>
        <p:spPr>
          <a:xfrm>
            <a:off x="4297680" y="4392254"/>
            <a:ext cx="4180540" cy="584775"/>
          </a:xfrm>
          <a:prstGeom prst="rect">
            <a:avLst/>
          </a:prstGeom>
          <a:solidFill>
            <a:srgbClr val="002545"/>
          </a:solidFill>
        </p:spPr>
        <p:txBody>
          <a:bodyPr wrap="square" rtlCol="0">
            <a:spAutoFit/>
          </a:bodyPr>
          <a:lstStyle/>
          <a:p>
            <a:r>
              <a:rPr lang="en-US" sz="1600" dirty="0"/>
              <a:t>Unsure? Visit miracosta.edu/academics to explore careers</a:t>
            </a:r>
          </a:p>
        </p:txBody>
      </p:sp>
      <p:sp>
        <p:nvSpPr>
          <p:cNvPr id="12" name="Rectangle 11"/>
          <p:cNvSpPr/>
          <p:nvPr/>
        </p:nvSpPr>
        <p:spPr>
          <a:xfrm>
            <a:off x="4211320" y="3757994"/>
            <a:ext cx="4572000" cy="369332"/>
          </a:xfrm>
          <a:prstGeom prst="rect">
            <a:avLst/>
          </a:prstGeom>
          <a:solidFill>
            <a:srgbClr val="002545"/>
          </a:solidFill>
        </p:spPr>
        <p:txBody>
          <a:bodyPr>
            <a:spAutoFit/>
          </a:bodyPr>
          <a:lstStyle/>
          <a:p>
            <a:r>
              <a:rPr lang="en-US" dirty="0"/>
              <a:t>Unsure? Visit Miracosta.edu/ACP </a:t>
            </a:r>
          </a:p>
        </p:txBody>
      </p:sp>
    </p:spTree>
    <p:custDataLst>
      <p:tags r:id="rId1"/>
    </p:custDataLst>
    <p:extLst>
      <p:ext uri="{BB962C8B-B14F-4D97-AF65-F5344CB8AC3E}">
        <p14:creationId xmlns:p14="http://schemas.microsoft.com/office/powerpoint/2010/main" val="605059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4884">
        <p15:prstTrans prst="peelOff"/>
      </p:transition>
    </mc:Choice>
    <mc:Fallback xmlns="">
      <p:transition spd="slow" advTm="3488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7"/>
                                        </p:tgtEl>
                                        <p:attrNameLst>
                                          <p:attrName>style.visibility</p:attrName>
                                        </p:attrNameLst>
                                      </p:cBhvr>
                                      <p:to>
                                        <p:strVal val="visible"/>
                                      </p:to>
                                    </p:set>
                                  </p:childTnLst>
                                </p:cTn>
                              </p:par>
                              <p:par>
                                <p:cTn id="7" presetID="10" presetClass="exit" presetSubtype="0" fill="hold" grpId="1" nodeType="withEffect">
                                  <p:stCondLst>
                                    <p:cond delay="0"/>
                                  </p:stCondLst>
                                  <p:childTnLst>
                                    <p:animEffect transition="out" filter="fade">
                                      <p:cBhvr>
                                        <p:cTn id="8" dur="500"/>
                                        <p:tgtEl>
                                          <p:spTgt spid="7"/>
                                        </p:tgtEl>
                                      </p:cBhvr>
                                    </p:animEffect>
                                    <p:set>
                                      <p:cBhvr>
                                        <p:cTn id="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6200000">
            <a:off x="-1881852" y="2503350"/>
            <a:ext cx="4887259" cy="523220"/>
          </a:xfrm>
        </p:spPr>
        <p:txBody>
          <a:bodyPr/>
          <a:lstStyle/>
          <a:p>
            <a:r>
              <a:rPr lang="en-US" sz="2800" dirty="0"/>
              <a:t>MCC Online application</a:t>
            </a:r>
          </a:p>
        </p:txBody>
      </p:sp>
      <p:sp>
        <p:nvSpPr>
          <p:cNvPr id="4" name="Slide Number Placeholder 3"/>
          <p:cNvSpPr>
            <a:spLocks noGrp="1"/>
          </p:cNvSpPr>
          <p:nvPr>
            <p:ph type="sldNum" sz="quarter" idx="14"/>
          </p:nvPr>
        </p:nvSpPr>
        <p:spPr/>
        <p:txBody>
          <a:bodyPr/>
          <a:lstStyle/>
          <a:p>
            <a:fld id="{4A78B5BD-AEFA-4AB4-A341-2D3161E6F166}" type="slidenum">
              <a:rPr lang="en-US" altLang="en-US" smtClean="0"/>
              <a:pPr/>
              <a:t>11</a:t>
            </a:fld>
            <a:endParaRPr lang="en-US" altLang="en-US"/>
          </a:p>
        </p:txBody>
      </p:sp>
      <p:sp>
        <p:nvSpPr>
          <p:cNvPr id="7" name="Rounded Rectangle 6"/>
          <p:cNvSpPr/>
          <p:nvPr/>
        </p:nvSpPr>
        <p:spPr>
          <a:xfrm>
            <a:off x="1907177" y="1271451"/>
            <a:ext cx="775063" cy="217715"/>
          </a:xfrm>
          <a:prstGeom prst="round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Rounded Rectangle 7"/>
          <p:cNvSpPr/>
          <p:nvPr/>
        </p:nvSpPr>
        <p:spPr>
          <a:xfrm>
            <a:off x="1894106" y="1693825"/>
            <a:ext cx="775063" cy="217715"/>
          </a:xfrm>
          <a:prstGeom prst="round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Rounded Rectangle 8"/>
          <p:cNvSpPr/>
          <p:nvPr/>
        </p:nvSpPr>
        <p:spPr>
          <a:xfrm>
            <a:off x="1872340" y="2211987"/>
            <a:ext cx="775063" cy="217715"/>
          </a:xfrm>
          <a:prstGeom prst="round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Rounded Rectangle 9"/>
          <p:cNvSpPr/>
          <p:nvPr/>
        </p:nvSpPr>
        <p:spPr>
          <a:xfrm>
            <a:off x="1841867" y="2651763"/>
            <a:ext cx="775063" cy="217715"/>
          </a:xfrm>
          <a:prstGeom prst="round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6" name="Picture 11" descr="A screenshot of a cell phone&#10;&#10;Description generated with very high confidence">
            <a:extLst>
              <a:ext uri="{FF2B5EF4-FFF2-40B4-BE49-F238E27FC236}">
                <a16:creationId xmlns:a16="http://schemas.microsoft.com/office/drawing/2014/main" id="{13A01DDA-4606-4D60-8535-9DB9ACA884D1}"/>
              </a:ext>
            </a:extLst>
          </p:cNvPr>
          <p:cNvPicPr>
            <a:picLocks noChangeAspect="1"/>
          </p:cNvPicPr>
          <p:nvPr/>
        </p:nvPicPr>
        <p:blipFill>
          <a:blip r:embed="rId4"/>
          <a:stretch>
            <a:fillRect/>
          </a:stretch>
        </p:blipFill>
        <p:spPr>
          <a:xfrm>
            <a:off x="1089212" y="402218"/>
            <a:ext cx="6215367" cy="4642747"/>
          </a:xfrm>
          <a:prstGeom prst="rect">
            <a:avLst/>
          </a:prstGeom>
        </p:spPr>
      </p:pic>
      <p:pic>
        <p:nvPicPr>
          <p:cNvPr id="17" name="Picture 17">
            <a:extLst>
              <a:ext uri="{FF2B5EF4-FFF2-40B4-BE49-F238E27FC236}">
                <a16:creationId xmlns:a16="http://schemas.microsoft.com/office/drawing/2014/main" id="{DE6E4C8A-2C14-4D97-AB2B-44711A74329D}"/>
              </a:ext>
            </a:extLst>
          </p:cNvPr>
          <p:cNvPicPr>
            <a:picLocks noChangeAspect="1"/>
          </p:cNvPicPr>
          <p:nvPr/>
        </p:nvPicPr>
        <p:blipFill>
          <a:blip r:embed="rId5"/>
          <a:stretch>
            <a:fillRect/>
          </a:stretch>
        </p:blipFill>
        <p:spPr>
          <a:xfrm>
            <a:off x="1249952" y="4579234"/>
            <a:ext cx="748665" cy="227855"/>
          </a:xfrm>
          <a:prstGeom prst="rect">
            <a:avLst/>
          </a:prstGeom>
        </p:spPr>
      </p:pic>
      <p:pic>
        <p:nvPicPr>
          <p:cNvPr id="19" name="Picture 19">
            <a:extLst>
              <a:ext uri="{FF2B5EF4-FFF2-40B4-BE49-F238E27FC236}">
                <a16:creationId xmlns:a16="http://schemas.microsoft.com/office/drawing/2014/main" id="{5EC2CCA0-A850-435F-B84F-30930FDE722A}"/>
              </a:ext>
            </a:extLst>
          </p:cNvPr>
          <p:cNvPicPr>
            <a:picLocks noChangeAspect="1"/>
          </p:cNvPicPr>
          <p:nvPr/>
        </p:nvPicPr>
        <p:blipFill>
          <a:blip r:embed="rId6"/>
          <a:stretch>
            <a:fillRect/>
          </a:stretch>
        </p:blipFill>
        <p:spPr>
          <a:xfrm>
            <a:off x="3972204" y="3287284"/>
            <a:ext cx="942975" cy="180975"/>
          </a:xfrm>
          <a:prstGeom prst="rect">
            <a:avLst/>
          </a:prstGeom>
        </p:spPr>
      </p:pic>
      <p:pic>
        <p:nvPicPr>
          <p:cNvPr id="21" name="Picture 21">
            <a:extLst>
              <a:ext uri="{FF2B5EF4-FFF2-40B4-BE49-F238E27FC236}">
                <a16:creationId xmlns:a16="http://schemas.microsoft.com/office/drawing/2014/main" id="{7AB7F8DB-78A5-4D61-9762-98F2763B00AF}"/>
              </a:ext>
            </a:extLst>
          </p:cNvPr>
          <p:cNvPicPr>
            <a:picLocks noChangeAspect="1"/>
          </p:cNvPicPr>
          <p:nvPr/>
        </p:nvPicPr>
        <p:blipFill>
          <a:blip r:embed="rId7"/>
          <a:stretch>
            <a:fillRect/>
          </a:stretch>
        </p:blipFill>
        <p:spPr>
          <a:xfrm>
            <a:off x="3972204" y="2651763"/>
            <a:ext cx="1209675" cy="333375"/>
          </a:xfrm>
          <a:prstGeom prst="rect">
            <a:avLst/>
          </a:prstGeom>
        </p:spPr>
      </p:pic>
      <p:sp>
        <p:nvSpPr>
          <p:cNvPr id="3" name="TextBox 2"/>
          <p:cNvSpPr txBox="1"/>
          <p:nvPr/>
        </p:nvSpPr>
        <p:spPr>
          <a:xfrm>
            <a:off x="1249952" y="5208590"/>
            <a:ext cx="5844531" cy="646331"/>
          </a:xfrm>
          <a:prstGeom prst="rect">
            <a:avLst/>
          </a:prstGeom>
          <a:solidFill>
            <a:schemeClr val="accent3">
              <a:lumMod val="40000"/>
              <a:lumOff val="60000"/>
            </a:schemeClr>
          </a:solidFill>
          <a:ln w="19050">
            <a:solidFill>
              <a:srgbClr val="002545"/>
            </a:solidFill>
            <a:prstDash val="sysDash"/>
          </a:ln>
        </p:spPr>
        <p:txBody>
          <a:bodyPr wrap="square" rtlCol="0">
            <a:spAutoFit/>
          </a:bodyPr>
          <a:lstStyle/>
          <a:p>
            <a:pPr lvl="0" eaLnBrk="0" hangingPunct="0">
              <a:spcBef>
                <a:spcPct val="30000"/>
              </a:spcBef>
            </a:pPr>
            <a:r>
              <a:rPr lang="en-US" sz="1200" dirty="0">
                <a:solidFill>
                  <a:prstClr val="black"/>
                </a:solidFill>
                <a:latin typeface="Calibri"/>
                <a:ea typeface="ＭＳ Ｐゴシック" pitchFamily="-109" charset="-128"/>
              </a:rPr>
              <a:t>The Account Information section gives you a snapshot of what’s in your </a:t>
            </a:r>
            <a:r>
              <a:rPr lang="en-US" sz="1200" dirty="0" err="1">
                <a:solidFill>
                  <a:prstClr val="black"/>
                </a:solidFill>
                <a:latin typeface="Calibri"/>
                <a:ea typeface="ＭＳ Ｐゴシック" pitchFamily="-109" charset="-128"/>
              </a:rPr>
              <a:t>CCCApply</a:t>
            </a:r>
            <a:r>
              <a:rPr lang="en-US" sz="1200" dirty="0">
                <a:solidFill>
                  <a:prstClr val="black"/>
                </a:solidFill>
                <a:latin typeface="Calibri"/>
                <a:ea typeface="ＭＳ Ｐゴシック" pitchFamily="-109" charset="-128"/>
              </a:rPr>
              <a:t> Account (remember, that’s the one you just got done creating) and it gives you the chance to edit the information if you need to).</a:t>
            </a:r>
          </a:p>
        </p:txBody>
      </p:sp>
    </p:spTree>
    <p:custDataLst>
      <p:tags r:id="rId1"/>
    </p:custDataLst>
    <p:extLst>
      <p:ext uri="{BB962C8B-B14F-4D97-AF65-F5344CB8AC3E}">
        <p14:creationId xmlns:p14="http://schemas.microsoft.com/office/powerpoint/2010/main" val="2799126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5962">
        <p15:prstTrans prst="peelOff"/>
      </p:transition>
    </mc:Choice>
    <mc:Fallback xmlns="">
      <p:transition spd="slow" advTm="35962">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881852" y="2503350"/>
            <a:ext cx="4887259" cy="523220"/>
          </a:xfrm>
        </p:spPr>
        <p:txBody>
          <a:bodyPr/>
          <a:lstStyle/>
          <a:p>
            <a:r>
              <a:rPr lang="en-US" sz="2800" dirty="0"/>
              <a:t>MCC online application</a:t>
            </a:r>
          </a:p>
        </p:txBody>
      </p:sp>
      <p:sp>
        <p:nvSpPr>
          <p:cNvPr id="4" name="Slide Number Placeholder 3"/>
          <p:cNvSpPr>
            <a:spLocks noGrp="1"/>
          </p:cNvSpPr>
          <p:nvPr>
            <p:ph type="sldNum" sz="quarter" idx="14"/>
          </p:nvPr>
        </p:nvSpPr>
        <p:spPr/>
        <p:txBody>
          <a:bodyPr/>
          <a:lstStyle/>
          <a:p>
            <a:fld id="{8833423F-6726-4443-8002-EE6C2B3712FC}" type="slidenum">
              <a:rPr lang="en-US" altLang="en-US" smtClean="0"/>
              <a:pPr/>
              <a:t>12</a:t>
            </a:fld>
            <a:endParaRPr lang="en-US" altLang="en-US"/>
          </a:p>
        </p:txBody>
      </p:sp>
      <p:pic>
        <p:nvPicPr>
          <p:cNvPr id="5" name="Picture 4"/>
          <p:cNvPicPr>
            <a:picLocks noChangeAspect="1"/>
          </p:cNvPicPr>
          <p:nvPr/>
        </p:nvPicPr>
        <p:blipFill>
          <a:blip r:embed="rId3"/>
          <a:stretch>
            <a:fillRect/>
          </a:stretch>
        </p:blipFill>
        <p:spPr>
          <a:xfrm>
            <a:off x="1213969" y="1004549"/>
            <a:ext cx="6716062" cy="4848902"/>
          </a:xfrm>
          <a:prstGeom prst="rect">
            <a:avLst/>
          </a:prstGeom>
        </p:spPr>
      </p:pic>
      <p:sp>
        <p:nvSpPr>
          <p:cNvPr id="6" name="TextBox 5"/>
          <p:cNvSpPr txBox="1"/>
          <p:nvPr/>
        </p:nvSpPr>
        <p:spPr>
          <a:xfrm>
            <a:off x="6894786" y="2911365"/>
            <a:ext cx="1240221" cy="1938992"/>
          </a:xfrm>
          <a:prstGeom prst="rect">
            <a:avLst/>
          </a:prstGeom>
          <a:solidFill>
            <a:schemeClr val="accent3">
              <a:lumMod val="40000"/>
              <a:lumOff val="60000"/>
            </a:schemeClr>
          </a:solidFill>
        </p:spPr>
        <p:txBody>
          <a:bodyPr wrap="square" rtlCol="0">
            <a:spAutoFit/>
          </a:bodyPr>
          <a:lstStyle/>
          <a:p>
            <a:pPr lvl="0" eaLnBrk="0" hangingPunct="0">
              <a:spcBef>
                <a:spcPct val="30000"/>
              </a:spcBef>
            </a:pPr>
            <a:r>
              <a:rPr lang="en-US" sz="1200" dirty="0">
                <a:solidFill>
                  <a:prstClr val="black"/>
                </a:solidFill>
                <a:latin typeface="Calibri"/>
                <a:ea typeface="ＭＳ Ｐゴシック" pitchFamily="-109" charset="-128"/>
              </a:rPr>
              <a:t>Select the option that is correct for you. Depending upon what you select you may be asked to complete additional information.</a:t>
            </a:r>
          </a:p>
        </p:txBody>
      </p:sp>
    </p:spTree>
    <p:extLst>
      <p:ext uri="{BB962C8B-B14F-4D97-AF65-F5344CB8AC3E}">
        <p14:creationId xmlns:p14="http://schemas.microsoft.com/office/powerpoint/2010/main" val="2207149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186187" y="2486353"/>
            <a:ext cx="5495929" cy="523220"/>
          </a:xfrm>
        </p:spPr>
        <p:txBody>
          <a:bodyPr/>
          <a:lstStyle/>
          <a:p>
            <a:r>
              <a:rPr lang="en-US" sz="2800" dirty="0"/>
              <a:t>  MCC Online Application</a:t>
            </a:r>
          </a:p>
        </p:txBody>
      </p:sp>
      <p:sp>
        <p:nvSpPr>
          <p:cNvPr id="4" name="Slide Number Placeholder 3"/>
          <p:cNvSpPr>
            <a:spLocks noGrp="1"/>
          </p:cNvSpPr>
          <p:nvPr>
            <p:ph type="sldNum" sz="quarter" idx="14"/>
          </p:nvPr>
        </p:nvSpPr>
        <p:spPr/>
        <p:txBody>
          <a:bodyPr/>
          <a:lstStyle/>
          <a:p>
            <a:fld id="{8833423F-6726-4443-8002-EE6C2B3712FC}" type="slidenum">
              <a:rPr lang="en-US" altLang="en-US" smtClean="0"/>
              <a:pPr/>
              <a:t>13</a:t>
            </a:fld>
            <a:endParaRPr lang="en-US" altLang="en-US"/>
          </a:p>
        </p:txBody>
      </p:sp>
      <p:pic>
        <p:nvPicPr>
          <p:cNvPr id="6" name="Picture 5"/>
          <p:cNvPicPr>
            <a:picLocks noChangeAspect="1"/>
          </p:cNvPicPr>
          <p:nvPr/>
        </p:nvPicPr>
        <p:blipFill>
          <a:blip r:embed="rId3"/>
          <a:stretch>
            <a:fillRect/>
          </a:stretch>
        </p:blipFill>
        <p:spPr>
          <a:xfrm>
            <a:off x="1156811" y="489693"/>
            <a:ext cx="6263164" cy="5546875"/>
          </a:xfrm>
          <a:prstGeom prst="rect">
            <a:avLst/>
          </a:prstGeom>
        </p:spPr>
      </p:pic>
      <p:sp>
        <p:nvSpPr>
          <p:cNvPr id="5" name="Left Arrow 4"/>
          <p:cNvSpPr/>
          <p:nvPr/>
        </p:nvSpPr>
        <p:spPr>
          <a:xfrm rot="19320000">
            <a:off x="6096205" y="4687339"/>
            <a:ext cx="1779111" cy="532632"/>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cs typeface="Calibri"/>
              </a:rPr>
              <a:t>Click here</a:t>
            </a:r>
          </a:p>
        </p:txBody>
      </p:sp>
      <p:sp>
        <p:nvSpPr>
          <p:cNvPr id="7" name="TextBox 6"/>
          <p:cNvSpPr txBox="1"/>
          <p:nvPr/>
        </p:nvSpPr>
        <p:spPr>
          <a:xfrm>
            <a:off x="6968359" y="321528"/>
            <a:ext cx="1954924" cy="830997"/>
          </a:xfrm>
          <a:prstGeom prst="rect">
            <a:avLst/>
          </a:prstGeom>
          <a:solidFill>
            <a:schemeClr val="accent3">
              <a:lumMod val="40000"/>
              <a:lumOff val="60000"/>
            </a:schemeClr>
          </a:solidFill>
        </p:spPr>
        <p:txBody>
          <a:bodyPr wrap="square" rtlCol="0">
            <a:spAutoFit/>
          </a:bodyPr>
          <a:lstStyle/>
          <a:p>
            <a:r>
              <a:rPr lang="en-US" sz="1200" dirty="0">
                <a:solidFill>
                  <a:prstClr val="black"/>
                </a:solidFill>
                <a:latin typeface="Calibri"/>
                <a:ea typeface="ＭＳ Ｐゴシック" pitchFamily="-109" charset="-128"/>
              </a:rPr>
              <a:t>If your mailing address is the same as your Permanent address, simply check the first box.</a:t>
            </a:r>
            <a:endParaRPr lang="en-US" dirty="0"/>
          </a:p>
        </p:txBody>
      </p:sp>
      <p:sp>
        <p:nvSpPr>
          <p:cNvPr id="8" name="TextBox 7"/>
          <p:cNvSpPr txBox="1"/>
          <p:nvPr/>
        </p:nvSpPr>
        <p:spPr>
          <a:xfrm>
            <a:off x="7524880" y="1965435"/>
            <a:ext cx="1093076" cy="2123658"/>
          </a:xfrm>
          <a:prstGeom prst="rect">
            <a:avLst/>
          </a:prstGeom>
          <a:solidFill>
            <a:schemeClr val="accent3">
              <a:lumMod val="40000"/>
              <a:lumOff val="60000"/>
            </a:schemeClr>
          </a:solidFill>
        </p:spPr>
        <p:txBody>
          <a:bodyPr wrap="square" rtlCol="0">
            <a:spAutoFit/>
          </a:bodyPr>
          <a:lstStyle/>
          <a:p>
            <a:pPr lvl="0" eaLnBrk="0" hangingPunct="0">
              <a:spcBef>
                <a:spcPct val="30000"/>
              </a:spcBef>
            </a:pPr>
            <a:r>
              <a:rPr lang="en-US" sz="1200" dirty="0">
                <a:solidFill>
                  <a:prstClr val="black"/>
                </a:solidFill>
                <a:latin typeface="Calibri"/>
                <a:ea typeface="ＭＳ Ｐゴシック" pitchFamily="-109" charset="-128"/>
              </a:rPr>
              <a:t>If your mailing address is different from your permanent address, this is where you will let us know what your mailing address is.</a:t>
            </a:r>
          </a:p>
        </p:txBody>
      </p:sp>
    </p:spTree>
    <p:extLst>
      <p:ext uri="{BB962C8B-B14F-4D97-AF65-F5344CB8AC3E}">
        <p14:creationId xmlns:p14="http://schemas.microsoft.com/office/powerpoint/2010/main" val="232200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6200000">
            <a:off x="-1881852" y="2503350"/>
            <a:ext cx="4887259" cy="523220"/>
          </a:xfrm>
        </p:spPr>
        <p:txBody>
          <a:bodyPr/>
          <a:lstStyle/>
          <a:p>
            <a:r>
              <a:rPr lang="en-US" sz="2800" dirty="0"/>
              <a:t>MCC Online application</a:t>
            </a:r>
          </a:p>
        </p:txBody>
      </p:sp>
      <p:sp>
        <p:nvSpPr>
          <p:cNvPr id="4" name="Slide Number Placeholder 3"/>
          <p:cNvSpPr>
            <a:spLocks noGrp="1"/>
          </p:cNvSpPr>
          <p:nvPr>
            <p:ph type="sldNum" sz="quarter" idx="14"/>
          </p:nvPr>
        </p:nvSpPr>
        <p:spPr/>
        <p:txBody>
          <a:bodyPr/>
          <a:lstStyle/>
          <a:p>
            <a:fld id="{4A78B5BD-AEFA-4AB4-A341-2D3161E6F166}" type="slidenum">
              <a:rPr lang="en-US" altLang="en-US" smtClean="0"/>
              <a:pPr/>
              <a:t>14</a:t>
            </a:fld>
            <a:endParaRPr lang="en-US" altLang="en-US"/>
          </a:p>
        </p:txBody>
      </p:sp>
      <p:pic>
        <p:nvPicPr>
          <p:cNvPr id="2" name="Picture 1"/>
          <p:cNvPicPr>
            <a:picLocks noChangeAspect="1"/>
          </p:cNvPicPr>
          <p:nvPr/>
        </p:nvPicPr>
        <p:blipFill>
          <a:blip r:embed="rId3"/>
          <a:stretch>
            <a:fillRect/>
          </a:stretch>
        </p:blipFill>
        <p:spPr>
          <a:xfrm>
            <a:off x="1080600" y="366285"/>
            <a:ext cx="6495857" cy="5698276"/>
          </a:xfrm>
          <a:prstGeom prst="rect">
            <a:avLst/>
          </a:prstGeom>
        </p:spPr>
      </p:pic>
      <p:sp>
        <p:nvSpPr>
          <p:cNvPr id="6" name="TextBox 5"/>
          <p:cNvSpPr txBox="1"/>
          <p:nvPr/>
        </p:nvSpPr>
        <p:spPr>
          <a:xfrm>
            <a:off x="3323368" y="1705368"/>
            <a:ext cx="5332952" cy="738664"/>
          </a:xfrm>
          <a:prstGeom prst="rect">
            <a:avLst/>
          </a:prstGeom>
          <a:solidFill>
            <a:srgbClr val="002545"/>
          </a:solidFill>
          <a:ln w="19050" cmpd="dbl">
            <a:solidFill>
              <a:srgbClr val="002545"/>
            </a:solidFill>
            <a:prstDash val="sysDash"/>
          </a:ln>
        </p:spPr>
        <p:txBody>
          <a:bodyPr wrap="square" rtlCol="0">
            <a:spAutoFit/>
          </a:bodyPr>
          <a:lstStyle/>
          <a:p>
            <a:pPr lvl="0" eaLnBrk="0" hangingPunct="0">
              <a:spcBef>
                <a:spcPct val="30000"/>
              </a:spcBef>
            </a:pPr>
            <a:r>
              <a:rPr lang="en-US" sz="1400" b="1" dirty="0">
                <a:latin typeface="Calibri"/>
                <a:ea typeface="ＭＳ Ｐゴシック" pitchFamily="-109" charset="-128"/>
              </a:rPr>
              <a:t>Select: </a:t>
            </a:r>
            <a:br>
              <a:rPr lang="en-US" sz="1400" b="1" dirty="0">
                <a:latin typeface="Calibri"/>
                <a:ea typeface="ＭＳ Ｐゴシック" pitchFamily="-109" charset="-128"/>
              </a:rPr>
            </a:br>
            <a:r>
              <a:rPr lang="en-US" sz="1400" b="1" dirty="0">
                <a:latin typeface="Calibri"/>
                <a:ea typeface="ＭＳ Ｐゴシック" pitchFamily="-109" charset="-128"/>
              </a:rPr>
              <a:t>“Enrolling in High School (or lower grade) and college at the same time.”</a:t>
            </a:r>
          </a:p>
        </p:txBody>
      </p:sp>
      <p:sp>
        <p:nvSpPr>
          <p:cNvPr id="3" name="Rounded Rectangle 2"/>
          <p:cNvSpPr/>
          <p:nvPr/>
        </p:nvSpPr>
        <p:spPr>
          <a:xfrm>
            <a:off x="1229360" y="4602480"/>
            <a:ext cx="1879600" cy="345440"/>
          </a:xfrm>
          <a:prstGeom prst="round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995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5437">
        <p15:prstTrans prst="peelOff"/>
      </p:transition>
    </mc:Choice>
    <mc:Fallback xmlns="">
      <p:transition spd="slow" advTm="35437">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163063" y="2445965"/>
            <a:ext cx="5415150" cy="523220"/>
          </a:xfrm>
        </p:spPr>
        <p:txBody>
          <a:bodyPr/>
          <a:lstStyle/>
          <a:p>
            <a:r>
              <a:rPr lang="en-US" sz="2800" dirty="0"/>
              <a:t>MCC  Online  application</a:t>
            </a:r>
          </a:p>
        </p:txBody>
      </p:sp>
      <p:sp>
        <p:nvSpPr>
          <p:cNvPr id="4" name="Slide Number Placeholder 3"/>
          <p:cNvSpPr>
            <a:spLocks noGrp="1"/>
          </p:cNvSpPr>
          <p:nvPr>
            <p:ph type="sldNum" sz="quarter" idx="14"/>
          </p:nvPr>
        </p:nvSpPr>
        <p:spPr/>
        <p:txBody>
          <a:bodyPr/>
          <a:lstStyle/>
          <a:p>
            <a:fld id="{8833423F-6726-4443-8002-EE6C2B3712FC}" type="slidenum">
              <a:rPr lang="en-US" altLang="en-US" smtClean="0"/>
              <a:pPr/>
              <a:t>15</a:t>
            </a:fld>
            <a:endParaRPr lang="en-US" altLang="en-US"/>
          </a:p>
        </p:txBody>
      </p:sp>
      <p:pic>
        <p:nvPicPr>
          <p:cNvPr id="6" name="Picture 5"/>
          <p:cNvPicPr>
            <a:picLocks noChangeAspect="1"/>
          </p:cNvPicPr>
          <p:nvPr/>
        </p:nvPicPr>
        <p:blipFill>
          <a:blip r:embed="rId4"/>
          <a:stretch>
            <a:fillRect/>
          </a:stretch>
        </p:blipFill>
        <p:spPr>
          <a:xfrm>
            <a:off x="1864426" y="4510673"/>
            <a:ext cx="4753937" cy="536219"/>
          </a:xfrm>
          <a:prstGeom prst="rect">
            <a:avLst/>
          </a:prstGeom>
        </p:spPr>
      </p:pic>
      <p:sp>
        <p:nvSpPr>
          <p:cNvPr id="7" name="Right Arrow 6"/>
          <p:cNvSpPr/>
          <p:nvPr/>
        </p:nvSpPr>
        <p:spPr>
          <a:xfrm rot="10800000">
            <a:off x="6618363" y="4600256"/>
            <a:ext cx="1132114" cy="357051"/>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stretch>
            <a:fillRect/>
          </a:stretch>
        </p:blipFill>
        <p:spPr>
          <a:xfrm>
            <a:off x="1161574" y="271455"/>
            <a:ext cx="6820852" cy="4239217"/>
          </a:xfrm>
          <a:prstGeom prst="rect">
            <a:avLst/>
          </a:prstGeom>
        </p:spPr>
      </p:pic>
      <p:sp>
        <p:nvSpPr>
          <p:cNvPr id="8" name="TextBox 7"/>
          <p:cNvSpPr txBox="1"/>
          <p:nvPr/>
        </p:nvSpPr>
        <p:spPr>
          <a:xfrm>
            <a:off x="2390548" y="5323710"/>
            <a:ext cx="4609691" cy="369332"/>
          </a:xfrm>
          <a:prstGeom prst="rect">
            <a:avLst/>
          </a:prstGeom>
          <a:solidFill>
            <a:srgbClr val="98C42E"/>
          </a:solidFill>
          <a:ln w="19050">
            <a:solidFill>
              <a:srgbClr val="002545"/>
            </a:solidFill>
            <a:prstDash val="sysDash"/>
          </a:ln>
        </p:spPr>
        <p:txBody>
          <a:bodyPr wrap="square" rtlCol="0">
            <a:spAutoFit/>
          </a:bodyPr>
          <a:lstStyle/>
          <a:p>
            <a:pPr lvl="0" eaLnBrk="0" hangingPunct="0">
              <a:spcBef>
                <a:spcPct val="30000"/>
              </a:spcBef>
            </a:pPr>
            <a:r>
              <a:rPr lang="en-US" b="1" dirty="0">
                <a:solidFill>
                  <a:srgbClr val="002545"/>
                </a:solidFill>
                <a:latin typeface="Calibri"/>
                <a:ea typeface="ＭＳ Ｐゴシック" pitchFamily="-109" charset="-128"/>
              </a:rPr>
              <a:t>Only 12</a:t>
            </a:r>
            <a:r>
              <a:rPr lang="en-US" b="1" baseline="30000" dirty="0">
                <a:solidFill>
                  <a:srgbClr val="002545"/>
                </a:solidFill>
                <a:latin typeface="Calibri"/>
                <a:ea typeface="ＭＳ Ｐゴシック" pitchFamily="-109" charset="-128"/>
              </a:rPr>
              <a:t>th</a:t>
            </a:r>
            <a:r>
              <a:rPr lang="en-US" b="1" dirty="0">
                <a:solidFill>
                  <a:srgbClr val="002545"/>
                </a:solidFill>
                <a:latin typeface="Calibri"/>
                <a:ea typeface="ＭＳ Ｐゴシック" pitchFamily="-109" charset="-128"/>
              </a:rPr>
              <a:t> Graders will be shown this screen.</a:t>
            </a:r>
          </a:p>
        </p:txBody>
      </p:sp>
    </p:spTree>
    <p:custDataLst>
      <p:tags r:id="rId1"/>
    </p:custDataLst>
    <p:extLst>
      <p:ext uri="{BB962C8B-B14F-4D97-AF65-F5344CB8AC3E}">
        <p14:creationId xmlns:p14="http://schemas.microsoft.com/office/powerpoint/2010/main" val="1649544279"/>
      </p:ext>
    </p:extLst>
  </p:cSld>
  <p:clrMapOvr>
    <a:masterClrMapping/>
  </p:clrMapOvr>
  <mc:AlternateContent xmlns:mc="http://schemas.openxmlformats.org/markup-compatibility/2006" xmlns:p14="http://schemas.microsoft.com/office/powerpoint/2010/main">
    <mc:Choice Requires="p14">
      <p:transition spd="slow" p14:dur="2000" advTm="34471"/>
    </mc:Choice>
    <mc:Fallback xmlns="">
      <p:transition spd="slow" advTm="344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111756" y="2411922"/>
            <a:ext cx="5347067" cy="523220"/>
          </a:xfrm>
        </p:spPr>
        <p:txBody>
          <a:bodyPr/>
          <a:lstStyle/>
          <a:p>
            <a:r>
              <a:rPr lang="en-US" sz="2800" dirty="0"/>
              <a:t>MCC Online Application</a:t>
            </a:r>
          </a:p>
        </p:txBody>
      </p:sp>
      <p:sp>
        <p:nvSpPr>
          <p:cNvPr id="4" name="Slide Number Placeholder 3"/>
          <p:cNvSpPr>
            <a:spLocks noGrp="1"/>
          </p:cNvSpPr>
          <p:nvPr>
            <p:ph type="sldNum" sz="quarter" idx="14"/>
          </p:nvPr>
        </p:nvSpPr>
        <p:spPr/>
        <p:txBody>
          <a:bodyPr/>
          <a:lstStyle/>
          <a:p>
            <a:fld id="{8833423F-6726-4443-8002-EE6C2B3712FC}" type="slidenum">
              <a:rPr lang="en-US" altLang="en-US" smtClean="0"/>
              <a:pPr/>
              <a:t>16</a:t>
            </a:fld>
            <a:endParaRPr lang="en-US" altLang="en-US"/>
          </a:p>
        </p:txBody>
      </p:sp>
      <p:sp>
        <p:nvSpPr>
          <p:cNvPr id="6" name="TextBox 5"/>
          <p:cNvSpPr txBox="1"/>
          <p:nvPr/>
        </p:nvSpPr>
        <p:spPr>
          <a:xfrm>
            <a:off x="1366856" y="508001"/>
            <a:ext cx="6016587" cy="369332"/>
          </a:xfrm>
          <a:prstGeom prst="rect">
            <a:avLst/>
          </a:prstGeom>
          <a:noFill/>
        </p:spPr>
        <p:txBody>
          <a:bodyPr wrap="square" rtlCol="0" anchor="t">
            <a:spAutoFit/>
          </a:bodyPr>
          <a:lstStyle/>
          <a:p>
            <a:endParaRPr lang="en-US" dirty="0">
              <a:cs typeface="Arial"/>
            </a:endParaRPr>
          </a:p>
        </p:txBody>
      </p:sp>
      <p:pic>
        <p:nvPicPr>
          <p:cNvPr id="5" name="Picture 4"/>
          <p:cNvPicPr>
            <a:picLocks noChangeAspect="1"/>
          </p:cNvPicPr>
          <p:nvPr/>
        </p:nvPicPr>
        <p:blipFill>
          <a:blip r:embed="rId4"/>
          <a:stretch>
            <a:fillRect/>
          </a:stretch>
        </p:blipFill>
        <p:spPr>
          <a:xfrm>
            <a:off x="1090126" y="914049"/>
            <a:ext cx="6963747" cy="5029902"/>
          </a:xfrm>
          <a:prstGeom prst="rect">
            <a:avLst/>
          </a:prstGeom>
        </p:spPr>
      </p:pic>
      <p:sp>
        <p:nvSpPr>
          <p:cNvPr id="9" name="Right Arrow 2">
            <a:extLst>
              <a:ext uri="{FF2B5EF4-FFF2-40B4-BE49-F238E27FC236}">
                <a16:creationId xmlns:a16="http://schemas.microsoft.com/office/drawing/2014/main" id="{5D5F05EE-9288-472A-BE30-DB7E517AAFA5}"/>
              </a:ext>
            </a:extLst>
          </p:cNvPr>
          <p:cNvSpPr/>
          <p:nvPr/>
        </p:nvSpPr>
        <p:spPr>
          <a:xfrm>
            <a:off x="2407012" y="5432515"/>
            <a:ext cx="1968137" cy="457499"/>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Click here</a:t>
            </a:r>
          </a:p>
        </p:txBody>
      </p:sp>
      <p:sp>
        <p:nvSpPr>
          <p:cNvPr id="7" name="TextBox 6"/>
          <p:cNvSpPr txBox="1"/>
          <p:nvPr/>
        </p:nvSpPr>
        <p:spPr>
          <a:xfrm>
            <a:off x="4500879" y="501650"/>
            <a:ext cx="4197072" cy="830997"/>
          </a:xfrm>
          <a:prstGeom prst="rect">
            <a:avLst/>
          </a:prstGeom>
          <a:solidFill>
            <a:schemeClr val="accent3">
              <a:lumMod val="40000"/>
              <a:lumOff val="60000"/>
            </a:schemeClr>
          </a:solidFill>
          <a:ln w="19050">
            <a:solidFill>
              <a:srgbClr val="002545"/>
            </a:solidFill>
            <a:prstDash val="sysDash"/>
          </a:ln>
        </p:spPr>
        <p:txBody>
          <a:bodyPr wrap="square" rtlCol="0">
            <a:spAutoFit/>
          </a:bodyPr>
          <a:lstStyle/>
          <a:p>
            <a:r>
              <a:rPr lang="en-US" sz="1200" dirty="0">
                <a:solidFill>
                  <a:prstClr val="black"/>
                </a:solidFill>
                <a:latin typeface="Calibri"/>
                <a:ea typeface="ＭＳ Ｐゴシック" pitchFamily="-109" charset="-128"/>
              </a:rPr>
              <a:t>You DO NOT have to be a US Citizen to take classes at MiraCosta. If you are undocumented you may want to connect with our </a:t>
            </a:r>
            <a:r>
              <a:rPr lang="en-US" sz="1200" dirty="0" err="1">
                <a:solidFill>
                  <a:prstClr val="black"/>
                </a:solidFill>
                <a:latin typeface="Calibri"/>
                <a:ea typeface="ＭＳ Ｐゴシック" pitchFamily="-109" charset="-128"/>
              </a:rPr>
              <a:t>Uprise</a:t>
            </a:r>
            <a:r>
              <a:rPr lang="en-US" sz="1200" dirty="0">
                <a:solidFill>
                  <a:prstClr val="black"/>
                </a:solidFill>
                <a:latin typeface="Calibri"/>
                <a:ea typeface="ＭＳ Ｐゴシック" pitchFamily="-109" charset="-128"/>
              </a:rPr>
              <a:t> program! For more information go to: miracosta.edu/</a:t>
            </a:r>
            <a:r>
              <a:rPr lang="en-US" sz="1200" dirty="0" err="1">
                <a:solidFill>
                  <a:prstClr val="black"/>
                </a:solidFill>
                <a:latin typeface="Calibri"/>
                <a:ea typeface="ＭＳ Ｐゴシック" pitchFamily="-109" charset="-128"/>
              </a:rPr>
              <a:t>Uprise</a:t>
            </a:r>
            <a:r>
              <a:rPr lang="en-US" sz="1200" dirty="0">
                <a:solidFill>
                  <a:prstClr val="black"/>
                </a:solidFill>
                <a:latin typeface="Calibri"/>
                <a:ea typeface="ＭＳ Ｐゴシック" pitchFamily="-109" charset="-128"/>
              </a:rPr>
              <a:t>.</a:t>
            </a:r>
            <a:endParaRPr lang="en-US" dirty="0"/>
          </a:p>
        </p:txBody>
      </p:sp>
      <p:sp>
        <p:nvSpPr>
          <p:cNvPr id="3" name="TextBox 2"/>
          <p:cNvSpPr txBox="1"/>
          <p:nvPr/>
        </p:nvSpPr>
        <p:spPr>
          <a:xfrm>
            <a:off x="4375149" y="1561172"/>
            <a:ext cx="4322802" cy="523220"/>
          </a:xfrm>
          <a:prstGeom prst="rect">
            <a:avLst/>
          </a:prstGeom>
          <a:solidFill>
            <a:srgbClr val="002545"/>
          </a:solidFill>
        </p:spPr>
        <p:txBody>
          <a:bodyPr wrap="square" rtlCol="0">
            <a:spAutoFit/>
          </a:bodyPr>
          <a:lstStyle/>
          <a:p>
            <a:r>
              <a:rPr lang="en-US" sz="1400" dirty="0"/>
              <a:t>Permanent Residents and Visa holders will need to input their identification number.</a:t>
            </a:r>
          </a:p>
        </p:txBody>
      </p:sp>
      <p:sp>
        <p:nvSpPr>
          <p:cNvPr id="10" name="TextBox 9"/>
          <p:cNvSpPr txBox="1"/>
          <p:nvPr/>
        </p:nvSpPr>
        <p:spPr>
          <a:xfrm>
            <a:off x="5151863" y="4070195"/>
            <a:ext cx="3546088" cy="523220"/>
          </a:xfrm>
          <a:prstGeom prst="rect">
            <a:avLst/>
          </a:prstGeom>
          <a:solidFill>
            <a:srgbClr val="002545"/>
          </a:solidFill>
        </p:spPr>
        <p:txBody>
          <a:bodyPr wrap="square" rtlCol="0">
            <a:spAutoFit/>
          </a:bodyPr>
          <a:lstStyle/>
          <a:p>
            <a:r>
              <a:rPr lang="en-US" sz="1400" dirty="0"/>
              <a:t>Dependents of Veterans will need to know type and date of discharge.</a:t>
            </a:r>
          </a:p>
        </p:txBody>
      </p:sp>
    </p:spTree>
    <p:custDataLst>
      <p:tags r:id="rId1"/>
    </p:custDataLst>
    <p:extLst>
      <p:ext uri="{BB962C8B-B14F-4D97-AF65-F5344CB8AC3E}">
        <p14:creationId xmlns:p14="http://schemas.microsoft.com/office/powerpoint/2010/main" val="3312416356"/>
      </p:ext>
    </p:extLst>
  </p:cSld>
  <p:clrMapOvr>
    <a:masterClrMapping/>
  </p:clrMapOvr>
  <mc:AlternateContent xmlns:mc="http://schemas.openxmlformats.org/markup-compatibility/2006" xmlns:p14="http://schemas.microsoft.com/office/powerpoint/2010/main">
    <mc:Choice Requires="p14">
      <p:transition spd="slow" p14:dur="2000" advTm="42629"/>
    </mc:Choice>
    <mc:Fallback xmlns="">
      <p:transition spd="slow" advTm="426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6200000">
            <a:off x="-1881852" y="2503350"/>
            <a:ext cx="4887259" cy="523220"/>
          </a:xfrm>
        </p:spPr>
        <p:txBody>
          <a:bodyPr/>
          <a:lstStyle/>
          <a:p>
            <a:r>
              <a:rPr lang="en-US" sz="2800" dirty="0"/>
              <a:t>MCC Online application</a:t>
            </a:r>
          </a:p>
        </p:txBody>
      </p:sp>
      <p:sp>
        <p:nvSpPr>
          <p:cNvPr id="4" name="Slide Number Placeholder 3"/>
          <p:cNvSpPr>
            <a:spLocks noGrp="1"/>
          </p:cNvSpPr>
          <p:nvPr>
            <p:ph type="sldNum" sz="quarter" idx="14"/>
          </p:nvPr>
        </p:nvSpPr>
        <p:spPr/>
        <p:txBody>
          <a:bodyPr/>
          <a:lstStyle/>
          <a:p>
            <a:fld id="{4A78B5BD-AEFA-4AB4-A341-2D3161E6F166}" type="slidenum">
              <a:rPr lang="en-US" altLang="en-US" smtClean="0"/>
              <a:pPr/>
              <a:t>17</a:t>
            </a:fld>
            <a:endParaRPr lang="en-US" altLang="en-US"/>
          </a:p>
        </p:txBody>
      </p:sp>
      <p:pic>
        <p:nvPicPr>
          <p:cNvPr id="2" name="Picture 1"/>
          <p:cNvPicPr>
            <a:picLocks noChangeAspect="1"/>
          </p:cNvPicPr>
          <p:nvPr/>
        </p:nvPicPr>
        <p:blipFill>
          <a:blip r:embed="rId4"/>
          <a:stretch>
            <a:fillRect/>
          </a:stretch>
        </p:blipFill>
        <p:spPr>
          <a:xfrm>
            <a:off x="1385047" y="107497"/>
            <a:ext cx="4549028" cy="6371755"/>
          </a:xfrm>
          <a:prstGeom prst="rect">
            <a:avLst/>
          </a:prstGeom>
        </p:spPr>
      </p:pic>
      <p:sp>
        <p:nvSpPr>
          <p:cNvPr id="3" name="Right Arrow 2"/>
          <p:cNvSpPr/>
          <p:nvPr/>
        </p:nvSpPr>
        <p:spPr>
          <a:xfrm>
            <a:off x="1287893" y="6103360"/>
            <a:ext cx="2141924" cy="5059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a:t>Click here</a:t>
            </a:r>
          </a:p>
        </p:txBody>
      </p:sp>
      <p:sp>
        <p:nvSpPr>
          <p:cNvPr id="6" name="TextBox 5"/>
          <p:cNvSpPr txBox="1"/>
          <p:nvPr/>
        </p:nvSpPr>
        <p:spPr>
          <a:xfrm>
            <a:off x="6243145" y="1681653"/>
            <a:ext cx="2406869" cy="3046988"/>
          </a:xfrm>
          <a:prstGeom prst="rect">
            <a:avLst/>
          </a:prstGeom>
          <a:solidFill>
            <a:schemeClr val="accent3">
              <a:lumMod val="40000"/>
              <a:lumOff val="60000"/>
            </a:schemeClr>
          </a:solidFill>
          <a:ln w="19050">
            <a:solidFill>
              <a:srgbClr val="002545"/>
            </a:solidFill>
            <a:prstDash val="sysDash"/>
          </a:ln>
        </p:spPr>
        <p:txBody>
          <a:bodyPr wrap="square" rtlCol="0">
            <a:spAutoFit/>
          </a:bodyPr>
          <a:lstStyle/>
          <a:p>
            <a:r>
              <a:rPr lang="en-US" sz="1200" dirty="0">
                <a:solidFill>
                  <a:prstClr val="black"/>
                </a:solidFill>
                <a:latin typeface="Calibri"/>
                <a:ea typeface="ＭＳ Ｐゴシック" pitchFamily="-109" charset="-128"/>
              </a:rPr>
              <a:t>Your answers in the Residency portion of the application may prompt the application to ask  additional questions. </a:t>
            </a:r>
          </a:p>
          <a:p>
            <a:endParaRPr lang="en-US" sz="1200" dirty="0">
              <a:solidFill>
                <a:prstClr val="black"/>
              </a:solidFill>
              <a:latin typeface="Calibri"/>
              <a:ea typeface="ＭＳ Ｐゴシック" pitchFamily="-109" charset="-128"/>
            </a:endParaRPr>
          </a:p>
          <a:p>
            <a:r>
              <a:rPr lang="en-US" sz="1200" dirty="0">
                <a:solidFill>
                  <a:prstClr val="black"/>
                </a:solidFill>
                <a:latin typeface="Calibri"/>
                <a:ea typeface="ＭＳ Ｐゴシック" pitchFamily="-109" charset="-128"/>
              </a:rPr>
              <a:t>The application is responsive to your answers and will only display questions that apply to your specific situation. Answer all questions as completely and accurately as possible. </a:t>
            </a:r>
          </a:p>
          <a:p>
            <a:endParaRPr lang="en-US" sz="1200" dirty="0">
              <a:solidFill>
                <a:prstClr val="black"/>
              </a:solidFill>
              <a:latin typeface="Calibri"/>
              <a:ea typeface="ＭＳ Ｐゴシック" pitchFamily="-109" charset="-128"/>
            </a:endParaRPr>
          </a:p>
          <a:p>
            <a:r>
              <a:rPr lang="en-US" sz="1200" dirty="0">
                <a:solidFill>
                  <a:prstClr val="black"/>
                </a:solidFill>
                <a:latin typeface="Calibri"/>
                <a:ea typeface="ＭＳ Ｐゴシック" pitchFamily="-109" charset="-128"/>
              </a:rPr>
              <a:t>This section is typically one of the sections that can take a little bit longer so take your time and don’t give up!</a:t>
            </a:r>
            <a:endParaRPr lang="en-US" dirty="0"/>
          </a:p>
        </p:txBody>
      </p:sp>
    </p:spTree>
    <p:custDataLst>
      <p:tags r:id="rId1"/>
    </p:custDataLst>
    <p:extLst>
      <p:ext uri="{BB962C8B-B14F-4D97-AF65-F5344CB8AC3E}">
        <p14:creationId xmlns:p14="http://schemas.microsoft.com/office/powerpoint/2010/main" val="3873431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9923">
        <p15:prstTrans prst="peelOff"/>
      </p:transition>
    </mc:Choice>
    <mc:Fallback xmlns="">
      <p:transition spd="slow" advTm="4992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6200000">
            <a:off x="-1881852" y="2503350"/>
            <a:ext cx="4887259" cy="523220"/>
          </a:xfrm>
        </p:spPr>
        <p:txBody>
          <a:bodyPr/>
          <a:lstStyle/>
          <a:p>
            <a:r>
              <a:rPr lang="en-US" sz="2800" dirty="0"/>
              <a:t>MCC Online application</a:t>
            </a:r>
          </a:p>
        </p:txBody>
      </p:sp>
      <p:sp>
        <p:nvSpPr>
          <p:cNvPr id="4" name="Slide Number Placeholder 3"/>
          <p:cNvSpPr>
            <a:spLocks noGrp="1"/>
          </p:cNvSpPr>
          <p:nvPr>
            <p:ph type="sldNum" sz="quarter" idx="14"/>
          </p:nvPr>
        </p:nvSpPr>
        <p:spPr/>
        <p:txBody>
          <a:bodyPr/>
          <a:lstStyle/>
          <a:p>
            <a:fld id="{4A78B5BD-AEFA-4AB4-A341-2D3161E6F166}" type="slidenum">
              <a:rPr lang="en-US" altLang="en-US" smtClean="0"/>
              <a:pPr/>
              <a:t>18</a:t>
            </a:fld>
            <a:endParaRPr lang="en-US" altLang="en-US"/>
          </a:p>
        </p:txBody>
      </p:sp>
      <p:pic>
        <p:nvPicPr>
          <p:cNvPr id="6" name="Picture 5"/>
          <p:cNvPicPr>
            <a:picLocks noChangeAspect="1"/>
          </p:cNvPicPr>
          <p:nvPr/>
        </p:nvPicPr>
        <p:blipFill>
          <a:blip r:embed="rId4"/>
          <a:stretch>
            <a:fillRect/>
          </a:stretch>
        </p:blipFill>
        <p:spPr>
          <a:xfrm>
            <a:off x="846245" y="251620"/>
            <a:ext cx="4056679" cy="2976257"/>
          </a:xfrm>
          <a:prstGeom prst="rect">
            <a:avLst/>
          </a:prstGeom>
        </p:spPr>
      </p:pic>
      <p:pic>
        <p:nvPicPr>
          <p:cNvPr id="7" name="Picture 6"/>
          <p:cNvPicPr>
            <a:picLocks noChangeAspect="1"/>
          </p:cNvPicPr>
          <p:nvPr/>
        </p:nvPicPr>
        <p:blipFill>
          <a:blip r:embed="rId5"/>
          <a:stretch>
            <a:fillRect/>
          </a:stretch>
        </p:blipFill>
        <p:spPr>
          <a:xfrm>
            <a:off x="823388" y="3523695"/>
            <a:ext cx="4030149" cy="1505850"/>
          </a:xfrm>
          <a:prstGeom prst="rect">
            <a:avLst/>
          </a:prstGeom>
        </p:spPr>
      </p:pic>
      <p:pic>
        <p:nvPicPr>
          <p:cNvPr id="9" name="Picture 8"/>
          <p:cNvPicPr>
            <a:picLocks noChangeAspect="1"/>
          </p:cNvPicPr>
          <p:nvPr/>
        </p:nvPicPr>
        <p:blipFill>
          <a:blip r:embed="rId6"/>
          <a:stretch>
            <a:fillRect/>
          </a:stretch>
        </p:blipFill>
        <p:spPr>
          <a:xfrm>
            <a:off x="4925782" y="321330"/>
            <a:ext cx="3868606" cy="3812539"/>
          </a:xfrm>
          <a:prstGeom prst="rect">
            <a:avLst/>
          </a:prstGeom>
        </p:spPr>
      </p:pic>
      <p:sp>
        <p:nvSpPr>
          <p:cNvPr id="3" name="Right Arrow 2"/>
          <p:cNvSpPr/>
          <p:nvPr/>
        </p:nvSpPr>
        <p:spPr>
          <a:xfrm>
            <a:off x="4861461" y="3802136"/>
            <a:ext cx="1907177" cy="451168"/>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Click here</a:t>
            </a:r>
          </a:p>
        </p:txBody>
      </p:sp>
      <p:sp>
        <p:nvSpPr>
          <p:cNvPr id="8" name="TextBox 7"/>
          <p:cNvSpPr txBox="1"/>
          <p:nvPr/>
        </p:nvSpPr>
        <p:spPr>
          <a:xfrm>
            <a:off x="1429407" y="5208590"/>
            <a:ext cx="5339231" cy="886397"/>
          </a:xfrm>
          <a:prstGeom prst="rect">
            <a:avLst/>
          </a:prstGeom>
          <a:solidFill>
            <a:schemeClr val="accent3">
              <a:lumMod val="40000"/>
              <a:lumOff val="60000"/>
            </a:schemeClr>
          </a:solidFill>
          <a:ln w="19050">
            <a:solidFill>
              <a:srgbClr val="002545"/>
            </a:solidFill>
            <a:prstDash val="sysDash"/>
          </a:ln>
        </p:spPr>
        <p:txBody>
          <a:bodyPr wrap="square" rtlCol="0">
            <a:spAutoFit/>
          </a:bodyPr>
          <a:lstStyle/>
          <a:p>
            <a:pPr lvl="0" eaLnBrk="0" hangingPunct="0">
              <a:spcBef>
                <a:spcPct val="30000"/>
              </a:spcBef>
            </a:pPr>
            <a:r>
              <a:rPr lang="en-US" sz="1200">
                <a:solidFill>
                  <a:prstClr val="black"/>
                </a:solidFill>
                <a:latin typeface="Calibri"/>
                <a:ea typeface="ＭＳ Ｐゴシック" pitchFamily="-109" charset="-128"/>
              </a:rPr>
              <a:t>The Needs &amp; Interests Section is here so we can capture the types of activities and services that you may need once you are a student.</a:t>
            </a:r>
          </a:p>
          <a:p>
            <a:pPr lvl="0" eaLnBrk="0" hangingPunct="0">
              <a:spcBef>
                <a:spcPct val="30000"/>
              </a:spcBef>
            </a:pPr>
            <a:r>
              <a:rPr lang="en-US" sz="1200">
                <a:solidFill>
                  <a:prstClr val="black"/>
                </a:solidFill>
                <a:latin typeface="Calibri"/>
                <a:ea typeface="ＭＳ Ｐゴシック" pitchFamily="-109" charset="-128"/>
              </a:rPr>
              <a:t>There’s no penalty for answering any of these question in a certain way and you are always free to change your responses at any time.</a:t>
            </a:r>
            <a:endParaRPr lang="en-US" sz="1200" dirty="0">
              <a:solidFill>
                <a:prstClr val="black"/>
              </a:solidFill>
              <a:latin typeface="Calibri"/>
              <a:ea typeface="ＭＳ Ｐゴシック" pitchFamily="-109" charset="-128"/>
            </a:endParaRPr>
          </a:p>
        </p:txBody>
      </p:sp>
    </p:spTree>
    <p:custDataLst>
      <p:tags r:id="rId1"/>
    </p:custDataLst>
    <p:extLst>
      <p:ext uri="{BB962C8B-B14F-4D97-AF65-F5344CB8AC3E}">
        <p14:creationId xmlns:p14="http://schemas.microsoft.com/office/powerpoint/2010/main" val="2549419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5899">
        <p15:prstTrans prst="peelOff"/>
      </p:transition>
    </mc:Choice>
    <mc:Fallback xmlns="">
      <p:transition spd="slow" advTm="3589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6200000">
            <a:off x="-1881852" y="2503350"/>
            <a:ext cx="4887259" cy="523220"/>
          </a:xfrm>
        </p:spPr>
        <p:txBody>
          <a:bodyPr/>
          <a:lstStyle/>
          <a:p>
            <a:r>
              <a:rPr lang="en-US" sz="2800" dirty="0"/>
              <a:t>MCC Online application</a:t>
            </a:r>
          </a:p>
        </p:txBody>
      </p:sp>
      <p:sp>
        <p:nvSpPr>
          <p:cNvPr id="4" name="Slide Number Placeholder 3"/>
          <p:cNvSpPr>
            <a:spLocks noGrp="1"/>
          </p:cNvSpPr>
          <p:nvPr>
            <p:ph type="sldNum" sz="quarter" idx="14"/>
          </p:nvPr>
        </p:nvSpPr>
        <p:spPr/>
        <p:txBody>
          <a:bodyPr/>
          <a:lstStyle/>
          <a:p>
            <a:fld id="{4A78B5BD-AEFA-4AB4-A341-2D3161E6F166}" type="slidenum">
              <a:rPr lang="en-US" altLang="en-US" smtClean="0"/>
              <a:pPr/>
              <a:t>19</a:t>
            </a:fld>
            <a:endParaRPr lang="en-US" altLang="en-US"/>
          </a:p>
        </p:txBody>
      </p:sp>
      <p:sp>
        <p:nvSpPr>
          <p:cNvPr id="2" name="TextBox 1"/>
          <p:cNvSpPr txBox="1"/>
          <p:nvPr/>
        </p:nvSpPr>
        <p:spPr>
          <a:xfrm>
            <a:off x="6873766" y="190387"/>
            <a:ext cx="1881351" cy="3102388"/>
          </a:xfrm>
          <a:prstGeom prst="rect">
            <a:avLst/>
          </a:prstGeom>
          <a:solidFill>
            <a:schemeClr val="accent3">
              <a:lumMod val="40000"/>
              <a:lumOff val="60000"/>
            </a:schemeClr>
          </a:solidFill>
          <a:ln w="19050">
            <a:solidFill>
              <a:srgbClr val="002545"/>
            </a:solidFill>
            <a:prstDash val="sysDash"/>
          </a:ln>
        </p:spPr>
        <p:txBody>
          <a:bodyPr wrap="square" rtlCol="0" anchor="t">
            <a:spAutoFit/>
          </a:bodyPr>
          <a:lstStyle/>
          <a:p>
            <a:pPr lvl="0" eaLnBrk="0" hangingPunct="0">
              <a:spcBef>
                <a:spcPct val="30000"/>
              </a:spcBef>
            </a:pPr>
            <a:r>
              <a:rPr lang="en-US" sz="1200" dirty="0">
                <a:solidFill>
                  <a:prstClr val="black"/>
                </a:solidFill>
                <a:latin typeface="Calibri"/>
                <a:ea typeface="ＭＳ Ｐゴシック" pitchFamily="-109" charset="-128"/>
              </a:rPr>
              <a:t>MiraCosta is required to gather the information in this section because we want to be sure that we are providing the support our students need to be successful.</a:t>
            </a:r>
          </a:p>
          <a:p>
            <a:pPr lvl="0" eaLnBrk="0" hangingPunct="0">
              <a:spcBef>
                <a:spcPct val="30000"/>
              </a:spcBef>
            </a:pPr>
            <a:r>
              <a:rPr lang="en-US" sz="1200" dirty="0">
                <a:solidFill>
                  <a:prstClr val="black"/>
                </a:solidFill>
                <a:latin typeface="Calibri"/>
                <a:ea typeface="ＭＳ Ｐゴシック" pitchFamily="-109" charset="-128"/>
                <a:cs typeface="ＭＳ Ｐゴシック" pitchFamily="-109" charset="-128"/>
              </a:rPr>
              <a:t>MiraCosta College has an expressed commitment to equity and inclusion for students, faculty and staff members who are lesbian, gay, bisexual, transgender, queer/questioning, intersex, and asexual (LGBTQIA).</a:t>
            </a:r>
          </a:p>
        </p:txBody>
      </p:sp>
      <p:sp>
        <p:nvSpPr>
          <p:cNvPr id="8" name="TextBox 7">
            <a:extLst>
              <a:ext uri="{FF2B5EF4-FFF2-40B4-BE49-F238E27FC236}">
                <a16:creationId xmlns:a16="http://schemas.microsoft.com/office/drawing/2014/main" id="{C9CFE686-546E-4433-A89E-4BCB525C48FB}"/>
              </a:ext>
            </a:extLst>
          </p:cNvPr>
          <p:cNvSpPr txBox="1"/>
          <p:nvPr/>
        </p:nvSpPr>
        <p:spPr>
          <a:xfrm>
            <a:off x="1210235" y="430306"/>
            <a:ext cx="431650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ea typeface="ＭＳ Ｐゴシック"/>
                <a:cs typeface="Arial"/>
              </a:rPr>
              <a:t>Demographic Information (1 of 2)</a:t>
            </a:r>
            <a:endParaRPr lang="en-US"/>
          </a:p>
        </p:txBody>
      </p:sp>
      <p:pic>
        <p:nvPicPr>
          <p:cNvPr id="3" name="Picture 2"/>
          <p:cNvPicPr>
            <a:picLocks noChangeAspect="1"/>
          </p:cNvPicPr>
          <p:nvPr/>
        </p:nvPicPr>
        <p:blipFill>
          <a:blip r:embed="rId3"/>
          <a:stretch>
            <a:fillRect/>
          </a:stretch>
        </p:blipFill>
        <p:spPr>
          <a:xfrm>
            <a:off x="1020263" y="1056944"/>
            <a:ext cx="5611008" cy="4744112"/>
          </a:xfrm>
          <a:prstGeom prst="rect">
            <a:avLst/>
          </a:prstGeom>
        </p:spPr>
      </p:pic>
      <p:pic>
        <p:nvPicPr>
          <p:cNvPr id="9" name="Picture 8"/>
          <p:cNvPicPr>
            <a:picLocks noChangeAspect="1"/>
          </p:cNvPicPr>
          <p:nvPr/>
        </p:nvPicPr>
        <p:blipFill>
          <a:blip r:embed="rId4"/>
          <a:stretch>
            <a:fillRect/>
          </a:stretch>
        </p:blipFill>
        <p:spPr>
          <a:xfrm>
            <a:off x="6990413" y="3564370"/>
            <a:ext cx="1648055" cy="1238423"/>
          </a:xfrm>
          <a:prstGeom prst="rect">
            <a:avLst/>
          </a:prstGeom>
          <a:ln w="19050">
            <a:solidFill>
              <a:srgbClr val="002545"/>
            </a:solidFill>
          </a:ln>
        </p:spPr>
      </p:pic>
      <p:sp>
        <p:nvSpPr>
          <p:cNvPr id="10" name="TextBox 9"/>
          <p:cNvSpPr txBox="1"/>
          <p:nvPr/>
        </p:nvSpPr>
        <p:spPr>
          <a:xfrm>
            <a:off x="1210235" y="5969876"/>
            <a:ext cx="5421036" cy="461665"/>
          </a:xfrm>
          <a:prstGeom prst="rect">
            <a:avLst/>
          </a:prstGeom>
          <a:solidFill>
            <a:schemeClr val="accent3">
              <a:lumMod val="40000"/>
              <a:lumOff val="60000"/>
            </a:schemeClr>
          </a:solidFill>
          <a:ln w="19050">
            <a:solidFill>
              <a:srgbClr val="002545"/>
            </a:solidFill>
            <a:prstDash val="sysDash"/>
          </a:ln>
        </p:spPr>
        <p:txBody>
          <a:bodyPr wrap="square" rtlCol="0">
            <a:spAutoFit/>
          </a:bodyPr>
          <a:lstStyle/>
          <a:p>
            <a:pPr lvl="0" eaLnBrk="0" hangingPunct="0">
              <a:spcBef>
                <a:spcPct val="30000"/>
              </a:spcBef>
              <a:defRPr/>
            </a:pPr>
            <a:r>
              <a:rPr lang="en-US" sz="1200">
                <a:solidFill>
                  <a:prstClr val="black"/>
                </a:solidFill>
                <a:latin typeface="Calibri"/>
                <a:ea typeface="ＭＳ Ｐゴシック" pitchFamily="-109" charset="-128"/>
              </a:rPr>
              <a:t>You may not be 100% sure about the educational levels of your parents but we are hoping that you will give us your best estimate!</a:t>
            </a:r>
            <a:endParaRPr lang="en-US" sz="1200" dirty="0">
              <a:solidFill>
                <a:prstClr val="black"/>
              </a:solidFill>
              <a:latin typeface="Calibri"/>
              <a:ea typeface="ＭＳ Ｐゴシック" pitchFamily="-109" charset="-128"/>
            </a:endParaRPr>
          </a:p>
        </p:txBody>
      </p:sp>
    </p:spTree>
    <p:extLst>
      <p:ext uri="{BB962C8B-B14F-4D97-AF65-F5344CB8AC3E}">
        <p14:creationId xmlns:p14="http://schemas.microsoft.com/office/powerpoint/2010/main" val="2835245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9985">
        <p15:prstTrans prst="peelOff"/>
      </p:transition>
    </mc:Choice>
    <mc:Fallback xmlns="">
      <p:transition spd="slow" advTm="9985">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1300" y="561975"/>
            <a:ext cx="7175500" cy="1107996"/>
          </a:xfrm>
        </p:spPr>
        <p:txBody>
          <a:bodyPr/>
          <a:lstStyle/>
          <a:p>
            <a:r>
              <a:rPr lang="en-US" dirty="0"/>
              <a:t>Articulated high school courses: Things to </a:t>
            </a:r>
            <a:r>
              <a:rPr lang="en-US" dirty="0" err="1"/>
              <a:t>kNow</a:t>
            </a:r>
            <a:endParaRPr lang="en-US" dirty="0"/>
          </a:p>
        </p:txBody>
      </p:sp>
      <p:sp>
        <p:nvSpPr>
          <p:cNvPr id="3" name="Text Placeholder 2"/>
          <p:cNvSpPr>
            <a:spLocks noGrp="1"/>
          </p:cNvSpPr>
          <p:nvPr>
            <p:ph type="body" sz="quarter" idx="13"/>
          </p:nvPr>
        </p:nvSpPr>
        <p:spPr/>
        <p:txBody>
          <a:bodyPr/>
          <a:lstStyle/>
          <a:p>
            <a:pPr marL="285750" indent="-285750">
              <a:buFont typeface="Arial" panose="020B0604020202020204" pitchFamily="34" charset="0"/>
              <a:buChar char="•"/>
            </a:pPr>
            <a:r>
              <a:rPr lang="en-US" dirty="0"/>
              <a:t>You must earn an A or B in course and on final exam/project, plus be recommended for credit</a:t>
            </a:r>
          </a:p>
          <a:p>
            <a:pPr marL="285750" indent="-285750">
              <a:buFont typeface="Arial" panose="020B0604020202020204" pitchFamily="34" charset="0"/>
              <a:buChar char="•"/>
            </a:pPr>
            <a:r>
              <a:rPr lang="en-US" dirty="0"/>
              <a:t>MiraCosta faculty grade portfolios and recommend for credit in our Media Arts and Technologies (MAT) articulated courses</a:t>
            </a:r>
          </a:p>
          <a:p>
            <a:pPr marL="285750" indent="-285750">
              <a:buFont typeface="Arial" panose="020B0604020202020204" pitchFamily="34" charset="0"/>
              <a:buChar char="•"/>
            </a:pPr>
            <a:r>
              <a:rPr lang="en-US" dirty="0"/>
              <a:t>We don’t transcript grades of C or lower</a:t>
            </a:r>
          </a:p>
          <a:p>
            <a:pPr marL="285750" indent="-285750">
              <a:buFont typeface="Arial" panose="020B0604020202020204" pitchFamily="34" charset="0"/>
              <a:buChar char="•"/>
            </a:pPr>
            <a:r>
              <a:rPr lang="en-US" dirty="0"/>
              <a:t>We transcript your final exam/project grade because articulation is Credit by Exam</a:t>
            </a:r>
          </a:p>
          <a:p>
            <a:pPr marL="285750" indent="-285750">
              <a:buFont typeface="Arial" panose="020B0604020202020204" pitchFamily="34" charset="0"/>
              <a:buChar char="•"/>
            </a:pPr>
            <a:r>
              <a:rPr lang="en-US" b="1" u="sng" dirty="0"/>
              <a:t>You must submit a current Spring application (even if you did one before) and register in CATEMA (our online rosters) for MiraCosta to be able to transcript the credit</a:t>
            </a:r>
          </a:p>
          <a:p>
            <a:pPr marL="285750" indent="-285750">
              <a:buFont typeface="Arial" panose="020B0604020202020204" pitchFamily="34" charset="0"/>
              <a:buChar char="•"/>
            </a:pPr>
            <a:r>
              <a:rPr lang="en-US" dirty="0"/>
              <a:t>For more information, visit out CTE Transitions link</a:t>
            </a:r>
            <a:endParaRPr lang="en-US" dirty="0">
              <a:hlinkClick r:id="rId2"/>
            </a:endParaRPr>
          </a:p>
          <a:p>
            <a:r>
              <a:rPr lang="en-US" dirty="0">
                <a:solidFill>
                  <a:srgbClr val="002545"/>
                </a:solidFill>
                <a:hlinkClick r:id="rId2"/>
              </a:rPr>
              <a:t>https://www.miracosta.edu/academics/cte-transitions</a:t>
            </a:r>
            <a:endParaRPr lang="en-US" dirty="0">
              <a:solidFill>
                <a:srgbClr val="002545"/>
              </a:solidFill>
            </a:endParaRPr>
          </a:p>
        </p:txBody>
      </p:sp>
      <p:sp>
        <p:nvSpPr>
          <p:cNvPr id="4" name="Slide Number Placeholder 3"/>
          <p:cNvSpPr>
            <a:spLocks noGrp="1"/>
          </p:cNvSpPr>
          <p:nvPr>
            <p:ph type="sldNum" sz="quarter" idx="14"/>
          </p:nvPr>
        </p:nvSpPr>
        <p:spPr/>
        <p:txBody>
          <a:bodyPr/>
          <a:lstStyle/>
          <a:p>
            <a:fld id="{C9A25567-4DFA-49FF-B891-93F3E7427F86}" type="slidenum">
              <a:rPr lang="en-US" altLang="en-US" smtClean="0"/>
              <a:pPr/>
              <a:t>2</a:t>
            </a:fld>
            <a:endParaRPr lang="en-US" altLang="en-US"/>
          </a:p>
        </p:txBody>
      </p:sp>
    </p:spTree>
    <p:extLst>
      <p:ext uri="{BB962C8B-B14F-4D97-AF65-F5344CB8AC3E}">
        <p14:creationId xmlns:p14="http://schemas.microsoft.com/office/powerpoint/2010/main" val="1319687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6200000">
            <a:off x="-1881852" y="2503350"/>
            <a:ext cx="4887259" cy="523220"/>
          </a:xfrm>
        </p:spPr>
        <p:txBody>
          <a:bodyPr/>
          <a:lstStyle/>
          <a:p>
            <a:r>
              <a:rPr lang="en-US" sz="2800" dirty="0"/>
              <a:t>MCC Online application</a:t>
            </a:r>
          </a:p>
        </p:txBody>
      </p:sp>
      <p:sp>
        <p:nvSpPr>
          <p:cNvPr id="4" name="Slide Number Placeholder 3"/>
          <p:cNvSpPr>
            <a:spLocks noGrp="1"/>
          </p:cNvSpPr>
          <p:nvPr>
            <p:ph type="sldNum" sz="quarter" idx="14"/>
          </p:nvPr>
        </p:nvSpPr>
        <p:spPr/>
        <p:txBody>
          <a:bodyPr/>
          <a:lstStyle/>
          <a:p>
            <a:fld id="{4A78B5BD-AEFA-4AB4-A341-2D3161E6F166}" type="slidenum">
              <a:rPr lang="en-US" altLang="en-US" smtClean="0"/>
              <a:pPr/>
              <a:t>20</a:t>
            </a:fld>
            <a:endParaRPr lang="en-US" altLang="en-US"/>
          </a:p>
        </p:txBody>
      </p:sp>
      <p:sp>
        <p:nvSpPr>
          <p:cNvPr id="2" name="TextBox 1"/>
          <p:cNvSpPr txBox="1"/>
          <p:nvPr/>
        </p:nvSpPr>
        <p:spPr>
          <a:xfrm>
            <a:off x="1485900" y="321330"/>
            <a:ext cx="6499860" cy="369332"/>
          </a:xfrm>
          <a:prstGeom prst="rect">
            <a:avLst/>
          </a:prstGeom>
          <a:noFill/>
        </p:spPr>
        <p:txBody>
          <a:bodyPr wrap="square" rtlCol="0" anchor="t">
            <a:spAutoFit/>
          </a:bodyPr>
          <a:lstStyle/>
          <a:p>
            <a:r>
              <a:rPr lang="en-US">
                <a:latin typeface="Arial"/>
                <a:ea typeface="ＭＳ Ｐゴシック"/>
                <a:cs typeface="Arial"/>
              </a:rPr>
              <a:t>Demographic Information (2 of 2)</a:t>
            </a:r>
            <a:endParaRPr lang="en-US" dirty="0">
              <a:cs typeface="Arial"/>
            </a:endParaRPr>
          </a:p>
        </p:txBody>
      </p:sp>
      <p:pic>
        <p:nvPicPr>
          <p:cNvPr id="3" name="Picture 2"/>
          <p:cNvPicPr>
            <a:picLocks noChangeAspect="1"/>
          </p:cNvPicPr>
          <p:nvPr/>
        </p:nvPicPr>
        <p:blipFill>
          <a:blip r:embed="rId4"/>
          <a:stretch>
            <a:fillRect/>
          </a:stretch>
        </p:blipFill>
        <p:spPr>
          <a:xfrm>
            <a:off x="1852233" y="1095049"/>
            <a:ext cx="5439534" cy="4667901"/>
          </a:xfrm>
          <a:prstGeom prst="rect">
            <a:avLst/>
          </a:prstGeom>
        </p:spPr>
      </p:pic>
      <p:sp>
        <p:nvSpPr>
          <p:cNvPr id="7" name="Right Arrow 6"/>
          <p:cNvSpPr/>
          <p:nvPr/>
        </p:nvSpPr>
        <p:spPr>
          <a:xfrm>
            <a:off x="2415435" y="5316808"/>
            <a:ext cx="1968137" cy="416334"/>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Click here</a:t>
            </a:r>
          </a:p>
        </p:txBody>
      </p:sp>
      <p:sp>
        <p:nvSpPr>
          <p:cNvPr id="8" name="TextBox 7"/>
          <p:cNvSpPr txBox="1"/>
          <p:nvPr/>
        </p:nvSpPr>
        <p:spPr>
          <a:xfrm>
            <a:off x="4750674" y="3531474"/>
            <a:ext cx="2259724" cy="1200329"/>
          </a:xfrm>
          <a:prstGeom prst="rect">
            <a:avLst/>
          </a:prstGeom>
          <a:solidFill>
            <a:schemeClr val="accent3">
              <a:lumMod val="40000"/>
              <a:lumOff val="60000"/>
            </a:schemeClr>
          </a:solidFill>
          <a:ln w="19050">
            <a:solidFill>
              <a:srgbClr val="002545"/>
            </a:solidFill>
            <a:prstDash val="sysDash"/>
          </a:ln>
        </p:spPr>
        <p:txBody>
          <a:bodyPr wrap="square" rtlCol="0">
            <a:spAutoFit/>
          </a:bodyPr>
          <a:lstStyle/>
          <a:p>
            <a:pPr lvl="0" eaLnBrk="0" hangingPunct="0">
              <a:spcBef>
                <a:spcPct val="30000"/>
              </a:spcBef>
            </a:pPr>
            <a:r>
              <a:rPr lang="en-US" sz="1200">
                <a:solidFill>
                  <a:prstClr val="black"/>
                </a:solidFill>
                <a:latin typeface="Calibri"/>
                <a:ea typeface="ＭＳ Ｐゴシック" pitchFamily="-109" charset="-128"/>
              </a:rPr>
              <a:t>Your answers to the Race/Ethnicity questions may signal the application to provide you with additional ‘subcategories’. Please feel free to select all that apply.</a:t>
            </a:r>
            <a:endParaRPr lang="en-US" sz="1200" dirty="0">
              <a:solidFill>
                <a:prstClr val="black"/>
              </a:solidFill>
              <a:latin typeface="Calibri"/>
              <a:ea typeface="ＭＳ Ｐゴシック" pitchFamily="-109" charset="-128"/>
            </a:endParaRPr>
          </a:p>
        </p:txBody>
      </p:sp>
    </p:spTree>
    <p:custDataLst>
      <p:tags r:id="rId1"/>
    </p:custDataLst>
    <p:extLst>
      <p:ext uri="{BB962C8B-B14F-4D97-AF65-F5344CB8AC3E}">
        <p14:creationId xmlns:p14="http://schemas.microsoft.com/office/powerpoint/2010/main" val="3476411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9058">
        <p15:prstTrans prst="peelOff"/>
      </p:transition>
    </mc:Choice>
    <mc:Fallback xmlns="">
      <p:transition spd="slow" advTm="3905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0-#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6200000">
            <a:off x="-1881852" y="2503350"/>
            <a:ext cx="4887259" cy="523220"/>
          </a:xfrm>
        </p:spPr>
        <p:txBody>
          <a:bodyPr/>
          <a:lstStyle/>
          <a:p>
            <a:r>
              <a:rPr lang="en-US" sz="2800" dirty="0"/>
              <a:t>MCC Online application</a:t>
            </a:r>
          </a:p>
        </p:txBody>
      </p:sp>
      <p:sp>
        <p:nvSpPr>
          <p:cNvPr id="4" name="Slide Number Placeholder 3"/>
          <p:cNvSpPr>
            <a:spLocks noGrp="1"/>
          </p:cNvSpPr>
          <p:nvPr>
            <p:ph type="sldNum" sz="quarter" idx="14"/>
          </p:nvPr>
        </p:nvSpPr>
        <p:spPr/>
        <p:txBody>
          <a:bodyPr/>
          <a:lstStyle/>
          <a:p>
            <a:fld id="{4A78B5BD-AEFA-4AB4-A341-2D3161E6F166}" type="slidenum">
              <a:rPr lang="en-US" altLang="en-US" smtClean="0"/>
              <a:pPr/>
              <a:t>21</a:t>
            </a:fld>
            <a:endParaRPr lang="en-US" altLang="en-US"/>
          </a:p>
        </p:txBody>
      </p:sp>
      <p:sp>
        <p:nvSpPr>
          <p:cNvPr id="7" name="TextBox 6">
            <a:extLst>
              <a:ext uri="{FF2B5EF4-FFF2-40B4-BE49-F238E27FC236}">
                <a16:creationId xmlns:a16="http://schemas.microsoft.com/office/drawing/2014/main" id="{D9529051-B300-4BFC-994E-3A58E8B79EB1}"/>
              </a:ext>
            </a:extLst>
          </p:cNvPr>
          <p:cNvSpPr txBox="1"/>
          <p:nvPr/>
        </p:nvSpPr>
        <p:spPr>
          <a:xfrm>
            <a:off x="1048871" y="564776"/>
            <a:ext cx="36441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ea typeface="ＭＳ Ｐゴシック"/>
                <a:cs typeface="Arial"/>
              </a:rPr>
              <a:t>Supplemental Questions  (1 of 2)</a:t>
            </a:r>
            <a:endParaRPr lang="en-US">
              <a:cs typeface="Arial"/>
            </a:endParaRPr>
          </a:p>
        </p:txBody>
      </p:sp>
      <p:pic>
        <p:nvPicPr>
          <p:cNvPr id="2" name="Picture 1"/>
          <p:cNvPicPr>
            <a:picLocks noChangeAspect="1"/>
          </p:cNvPicPr>
          <p:nvPr/>
        </p:nvPicPr>
        <p:blipFill>
          <a:blip r:embed="rId4"/>
          <a:stretch>
            <a:fillRect/>
          </a:stretch>
        </p:blipFill>
        <p:spPr>
          <a:xfrm>
            <a:off x="1387136" y="1080760"/>
            <a:ext cx="5874659" cy="4959258"/>
          </a:xfrm>
          <a:prstGeom prst="rect">
            <a:avLst/>
          </a:prstGeom>
        </p:spPr>
      </p:pic>
      <p:sp>
        <p:nvSpPr>
          <p:cNvPr id="9" name="Right Arrow 8"/>
          <p:cNvSpPr/>
          <p:nvPr/>
        </p:nvSpPr>
        <p:spPr>
          <a:xfrm rot="2331615">
            <a:off x="756759" y="3864884"/>
            <a:ext cx="935025" cy="2956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058160" y="2092962"/>
            <a:ext cx="3667760" cy="646331"/>
          </a:xfrm>
          <a:prstGeom prst="rect">
            <a:avLst/>
          </a:prstGeom>
          <a:solidFill>
            <a:srgbClr val="002545"/>
          </a:solidFill>
        </p:spPr>
        <p:txBody>
          <a:bodyPr wrap="square" rtlCol="0">
            <a:spAutoFit/>
          </a:bodyPr>
          <a:lstStyle/>
          <a:p>
            <a:r>
              <a:rPr lang="en-US" dirty="0"/>
              <a:t>Ask your parents/guardians if you are unsure.</a:t>
            </a:r>
          </a:p>
        </p:txBody>
      </p:sp>
    </p:spTree>
    <p:custDataLst>
      <p:tags r:id="rId1"/>
    </p:custDataLst>
    <p:extLst>
      <p:ext uri="{BB962C8B-B14F-4D97-AF65-F5344CB8AC3E}">
        <p14:creationId xmlns:p14="http://schemas.microsoft.com/office/powerpoint/2010/main" val="2733517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7540">
        <p15:prstTrans prst="peelOff"/>
      </p:transition>
    </mc:Choice>
    <mc:Fallback xmlns="">
      <p:transition spd="slow" advTm="7754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6200000">
            <a:off x="-1881852" y="2503350"/>
            <a:ext cx="4887259" cy="523220"/>
          </a:xfrm>
        </p:spPr>
        <p:txBody>
          <a:bodyPr/>
          <a:lstStyle/>
          <a:p>
            <a:r>
              <a:rPr lang="en-US" sz="2800" dirty="0"/>
              <a:t>MCC Online application</a:t>
            </a:r>
          </a:p>
        </p:txBody>
      </p:sp>
      <p:sp>
        <p:nvSpPr>
          <p:cNvPr id="4" name="Slide Number Placeholder 3"/>
          <p:cNvSpPr>
            <a:spLocks noGrp="1"/>
          </p:cNvSpPr>
          <p:nvPr>
            <p:ph type="sldNum" sz="quarter" idx="14"/>
          </p:nvPr>
        </p:nvSpPr>
        <p:spPr/>
        <p:txBody>
          <a:bodyPr/>
          <a:lstStyle/>
          <a:p>
            <a:fld id="{4A78B5BD-AEFA-4AB4-A341-2D3161E6F166}" type="slidenum">
              <a:rPr lang="en-US" altLang="en-US" smtClean="0"/>
              <a:pPr/>
              <a:t>22</a:t>
            </a:fld>
            <a:endParaRPr lang="en-US" altLang="en-US"/>
          </a:p>
        </p:txBody>
      </p:sp>
      <p:sp>
        <p:nvSpPr>
          <p:cNvPr id="2" name="TextBox 1"/>
          <p:cNvSpPr txBox="1"/>
          <p:nvPr/>
        </p:nvSpPr>
        <p:spPr>
          <a:xfrm>
            <a:off x="1504950" y="182880"/>
            <a:ext cx="5993130" cy="369332"/>
          </a:xfrm>
          <a:prstGeom prst="rect">
            <a:avLst/>
          </a:prstGeom>
          <a:noFill/>
        </p:spPr>
        <p:txBody>
          <a:bodyPr wrap="square" rtlCol="0" anchor="t">
            <a:spAutoFit/>
          </a:bodyPr>
          <a:lstStyle/>
          <a:p>
            <a:r>
              <a:rPr lang="en-US">
                <a:latin typeface="Arial"/>
                <a:ea typeface="ＭＳ Ｐゴシック"/>
                <a:cs typeface="Arial"/>
              </a:rPr>
              <a:t>Supplemental Questions (2 of 2)</a:t>
            </a:r>
            <a:endParaRPr lang="en-US" dirty="0"/>
          </a:p>
        </p:txBody>
      </p:sp>
      <p:pic>
        <p:nvPicPr>
          <p:cNvPr id="6" name="Picture 5"/>
          <p:cNvPicPr>
            <a:picLocks noChangeAspect="1"/>
          </p:cNvPicPr>
          <p:nvPr/>
        </p:nvPicPr>
        <p:blipFill>
          <a:blip r:embed="rId4"/>
          <a:stretch>
            <a:fillRect/>
          </a:stretch>
        </p:blipFill>
        <p:spPr>
          <a:xfrm>
            <a:off x="1842706" y="1466576"/>
            <a:ext cx="5981945" cy="4301154"/>
          </a:xfrm>
          <a:prstGeom prst="rect">
            <a:avLst/>
          </a:prstGeom>
        </p:spPr>
      </p:pic>
      <p:sp>
        <p:nvSpPr>
          <p:cNvPr id="7" name="Right Arrow 6"/>
          <p:cNvSpPr/>
          <p:nvPr/>
        </p:nvSpPr>
        <p:spPr>
          <a:xfrm>
            <a:off x="2435932" y="5309286"/>
            <a:ext cx="2281646" cy="474614"/>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Click here</a:t>
            </a:r>
          </a:p>
        </p:txBody>
      </p:sp>
      <p:sp>
        <p:nvSpPr>
          <p:cNvPr id="3" name="TextBox 2"/>
          <p:cNvSpPr txBox="1"/>
          <p:nvPr/>
        </p:nvSpPr>
        <p:spPr>
          <a:xfrm>
            <a:off x="5139559" y="321330"/>
            <a:ext cx="3040083" cy="1440394"/>
          </a:xfrm>
          <a:prstGeom prst="rect">
            <a:avLst/>
          </a:prstGeom>
          <a:solidFill>
            <a:schemeClr val="accent3">
              <a:lumMod val="40000"/>
              <a:lumOff val="60000"/>
            </a:schemeClr>
          </a:solidFill>
          <a:ln w="19050">
            <a:solidFill>
              <a:srgbClr val="002545"/>
            </a:solidFill>
            <a:prstDash val="sysDash"/>
          </a:ln>
        </p:spPr>
        <p:txBody>
          <a:bodyPr wrap="square" rtlCol="0">
            <a:spAutoFit/>
          </a:bodyPr>
          <a:lstStyle/>
          <a:p>
            <a:pPr lvl="0" eaLnBrk="0" hangingPunct="0">
              <a:spcBef>
                <a:spcPct val="30000"/>
              </a:spcBef>
            </a:pPr>
            <a:r>
              <a:rPr lang="en-US" sz="1200">
                <a:solidFill>
                  <a:prstClr val="black"/>
                </a:solidFill>
                <a:latin typeface="Calibri"/>
                <a:ea typeface="ＭＳ Ｐゴシック" pitchFamily="-109" charset="-128"/>
              </a:rPr>
              <a:t>If you have been a student at MiraCosta College and know your ID number (we call it a SURF ID and it will be an Upper-case W followed by 7 digits) you can list it here.</a:t>
            </a:r>
          </a:p>
          <a:p>
            <a:pPr lvl="0" eaLnBrk="0" hangingPunct="0">
              <a:spcBef>
                <a:spcPct val="30000"/>
              </a:spcBef>
            </a:pPr>
            <a:r>
              <a:rPr lang="en-US" sz="1200">
                <a:solidFill>
                  <a:prstClr val="black"/>
                </a:solidFill>
                <a:latin typeface="Calibri"/>
                <a:ea typeface="ＭＳ Ｐゴシック" pitchFamily="-109" charset="-128"/>
              </a:rPr>
              <a:t>If you don’t remember your ID that’s totally fine, we can match your application with your ID when we process your application. </a:t>
            </a:r>
            <a:endParaRPr lang="en-US" sz="1200" dirty="0">
              <a:solidFill>
                <a:prstClr val="black"/>
              </a:solidFill>
              <a:latin typeface="Calibri"/>
              <a:ea typeface="ＭＳ Ｐゴシック" pitchFamily="-109" charset="-128"/>
            </a:endParaRPr>
          </a:p>
        </p:txBody>
      </p:sp>
    </p:spTree>
    <p:custDataLst>
      <p:tags r:id="rId1"/>
    </p:custDataLst>
    <p:extLst>
      <p:ext uri="{BB962C8B-B14F-4D97-AF65-F5344CB8AC3E}">
        <p14:creationId xmlns:p14="http://schemas.microsoft.com/office/powerpoint/2010/main" val="3953992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9696">
        <p15:prstTrans prst="peelOff"/>
      </p:transition>
    </mc:Choice>
    <mc:Fallback xmlns="">
      <p:transition spd="slow" advTm="3969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0-#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6200000">
            <a:off x="-1881852" y="2503350"/>
            <a:ext cx="4887259" cy="523220"/>
          </a:xfrm>
        </p:spPr>
        <p:txBody>
          <a:bodyPr/>
          <a:lstStyle/>
          <a:p>
            <a:r>
              <a:rPr lang="en-US" sz="2800" dirty="0"/>
              <a:t>MCC Online application</a:t>
            </a:r>
          </a:p>
        </p:txBody>
      </p:sp>
      <p:sp>
        <p:nvSpPr>
          <p:cNvPr id="4" name="Slide Number Placeholder 3"/>
          <p:cNvSpPr>
            <a:spLocks noGrp="1"/>
          </p:cNvSpPr>
          <p:nvPr>
            <p:ph type="sldNum" sz="quarter" idx="14"/>
          </p:nvPr>
        </p:nvSpPr>
        <p:spPr/>
        <p:txBody>
          <a:bodyPr/>
          <a:lstStyle/>
          <a:p>
            <a:fld id="{4A78B5BD-AEFA-4AB4-A341-2D3161E6F166}" type="slidenum">
              <a:rPr lang="en-US" altLang="en-US" smtClean="0"/>
              <a:pPr/>
              <a:t>23</a:t>
            </a:fld>
            <a:endParaRPr lang="en-US" altLang="en-US"/>
          </a:p>
        </p:txBody>
      </p:sp>
      <p:sp>
        <p:nvSpPr>
          <p:cNvPr id="8" name="TextBox 7">
            <a:extLst>
              <a:ext uri="{FF2B5EF4-FFF2-40B4-BE49-F238E27FC236}">
                <a16:creationId xmlns:a16="http://schemas.microsoft.com/office/drawing/2014/main" id="{83B74C67-54FB-40D6-A5AE-0C95A62D0A7D}"/>
              </a:ext>
            </a:extLst>
          </p:cNvPr>
          <p:cNvSpPr txBox="1"/>
          <p:nvPr/>
        </p:nvSpPr>
        <p:spPr>
          <a:xfrm>
            <a:off x="1290918" y="32272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ea typeface="ＭＳ Ｐゴシック"/>
                <a:cs typeface="Arial"/>
              </a:rPr>
              <a:t>Submission (1 of 2)</a:t>
            </a:r>
            <a:endParaRPr lang="en-US"/>
          </a:p>
        </p:txBody>
      </p:sp>
      <p:sp>
        <p:nvSpPr>
          <p:cNvPr id="12" name="TextBox 11">
            <a:extLst>
              <a:ext uri="{FF2B5EF4-FFF2-40B4-BE49-F238E27FC236}">
                <a16:creationId xmlns:a16="http://schemas.microsoft.com/office/drawing/2014/main" id="{6EC2E3F3-047D-41A5-B2EC-335DF40850A3}"/>
              </a:ext>
            </a:extLst>
          </p:cNvPr>
          <p:cNvSpPr txBox="1"/>
          <p:nvPr/>
        </p:nvSpPr>
        <p:spPr>
          <a:xfrm>
            <a:off x="6626949" y="1553319"/>
            <a:ext cx="2297488" cy="1015663"/>
          </a:xfrm>
          <a:prstGeom prst="rect">
            <a:avLst/>
          </a:prstGeom>
          <a:noFill/>
        </p:spPr>
        <p:txBody>
          <a:bodyPr wrap="square" rtlCol="0" anchor="t">
            <a:spAutoFit/>
          </a:bodyPr>
          <a:lstStyle/>
          <a:p>
            <a:pPr algn="ctr"/>
            <a:r>
              <a:rPr lang="en-US" sz="2000" dirty="0">
                <a:latin typeface="Arial"/>
                <a:ea typeface="ＭＳ Ｐゴシック"/>
                <a:cs typeface="Arial"/>
              </a:rPr>
              <a:t>Review your application for accuracy. </a:t>
            </a:r>
            <a:endParaRPr lang="en-US" sz="2000" dirty="0">
              <a:cs typeface="Arial"/>
            </a:endParaRPr>
          </a:p>
        </p:txBody>
      </p:sp>
      <p:pic>
        <p:nvPicPr>
          <p:cNvPr id="2" name="Picture 1"/>
          <p:cNvPicPr>
            <a:picLocks noChangeAspect="1"/>
          </p:cNvPicPr>
          <p:nvPr/>
        </p:nvPicPr>
        <p:blipFill>
          <a:blip r:embed="rId4"/>
          <a:stretch>
            <a:fillRect/>
          </a:stretch>
        </p:blipFill>
        <p:spPr>
          <a:xfrm>
            <a:off x="1089025" y="730800"/>
            <a:ext cx="5658640" cy="5487166"/>
          </a:xfrm>
          <a:prstGeom prst="rect">
            <a:avLst/>
          </a:prstGeom>
        </p:spPr>
      </p:pic>
      <p:sp>
        <p:nvSpPr>
          <p:cNvPr id="10" name="Down Arrow 7">
            <a:extLst>
              <a:ext uri="{FF2B5EF4-FFF2-40B4-BE49-F238E27FC236}">
                <a16:creationId xmlns:a16="http://schemas.microsoft.com/office/drawing/2014/main" id="{1789588B-4EE2-44CA-B3DB-641A4E0A6CFB}"/>
              </a:ext>
            </a:extLst>
          </p:cNvPr>
          <p:cNvSpPr/>
          <p:nvPr/>
        </p:nvSpPr>
        <p:spPr>
          <a:xfrm rot="5400000">
            <a:off x="5568237" y="1018480"/>
            <a:ext cx="364941" cy="208534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Brace 13">
            <a:extLst>
              <a:ext uri="{FF2B5EF4-FFF2-40B4-BE49-F238E27FC236}">
                <a16:creationId xmlns:a16="http://schemas.microsoft.com/office/drawing/2014/main" id="{2B7FB073-7B7B-4D0B-BD71-8612667224AA}"/>
              </a:ext>
            </a:extLst>
          </p:cNvPr>
          <p:cNvSpPr/>
          <p:nvPr/>
        </p:nvSpPr>
        <p:spPr>
          <a:xfrm rot="5400000">
            <a:off x="1911786" y="5254002"/>
            <a:ext cx="336049" cy="1523999"/>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7" name="TextBox 16">
            <a:extLst>
              <a:ext uri="{FF2B5EF4-FFF2-40B4-BE49-F238E27FC236}">
                <a16:creationId xmlns:a16="http://schemas.microsoft.com/office/drawing/2014/main" id="{2F776043-6C62-4278-8A3F-22A3120B5AF6}"/>
              </a:ext>
            </a:extLst>
          </p:cNvPr>
          <p:cNvSpPr txBox="1"/>
          <p:nvPr/>
        </p:nvSpPr>
        <p:spPr>
          <a:xfrm>
            <a:off x="1290918" y="620231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Check one</a:t>
            </a:r>
          </a:p>
        </p:txBody>
      </p:sp>
      <p:sp>
        <p:nvSpPr>
          <p:cNvPr id="6" name="TextBox 5"/>
          <p:cNvSpPr txBox="1"/>
          <p:nvPr/>
        </p:nvSpPr>
        <p:spPr>
          <a:xfrm>
            <a:off x="3505353" y="946271"/>
            <a:ext cx="3121596" cy="461665"/>
          </a:xfrm>
          <a:prstGeom prst="rect">
            <a:avLst/>
          </a:prstGeom>
          <a:solidFill>
            <a:schemeClr val="accent3">
              <a:lumMod val="40000"/>
              <a:lumOff val="60000"/>
            </a:schemeClr>
          </a:solidFill>
        </p:spPr>
        <p:txBody>
          <a:bodyPr wrap="square" rtlCol="0">
            <a:spAutoFit/>
          </a:bodyPr>
          <a:lstStyle/>
          <a:p>
            <a:r>
              <a:rPr lang="en-US" sz="1200" dirty="0">
                <a:solidFill>
                  <a:schemeClr val="tx2"/>
                </a:solidFill>
              </a:rPr>
              <a:t>It’s not a bad idea to save your application as a PDF if you are able to do so.</a:t>
            </a:r>
          </a:p>
        </p:txBody>
      </p:sp>
      <p:sp>
        <p:nvSpPr>
          <p:cNvPr id="7" name="TextBox 6"/>
          <p:cNvSpPr txBox="1"/>
          <p:nvPr/>
        </p:nvSpPr>
        <p:spPr>
          <a:xfrm>
            <a:off x="7129708" y="2894344"/>
            <a:ext cx="1320607" cy="2308324"/>
          </a:xfrm>
          <a:prstGeom prst="rect">
            <a:avLst/>
          </a:prstGeom>
          <a:solidFill>
            <a:schemeClr val="accent3">
              <a:lumMod val="40000"/>
              <a:lumOff val="60000"/>
            </a:schemeClr>
          </a:solidFill>
          <a:ln w="19050">
            <a:solidFill>
              <a:srgbClr val="002545"/>
            </a:solidFill>
            <a:prstDash val="sysDash"/>
          </a:ln>
        </p:spPr>
        <p:txBody>
          <a:bodyPr wrap="square" rtlCol="0">
            <a:spAutoFit/>
          </a:bodyPr>
          <a:lstStyle/>
          <a:p>
            <a:pPr lvl="0" eaLnBrk="0" hangingPunct="0">
              <a:spcBef>
                <a:spcPct val="30000"/>
              </a:spcBef>
            </a:pPr>
            <a:r>
              <a:rPr lang="en-US" sz="1200" dirty="0">
                <a:solidFill>
                  <a:prstClr val="black"/>
                </a:solidFill>
                <a:latin typeface="Calibri"/>
                <a:ea typeface="ＭＳ Ｐゴシック" pitchFamily="-109" charset="-128"/>
              </a:rPr>
              <a:t>It’s a good idea to read through the Consent to Release information prior to making your decision about whether you want to consent to releasing your information or not.</a:t>
            </a:r>
          </a:p>
        </p:txBody>
      </p:sp>
    </p:spTree>
    <p:custDataLst>
      <p:tags r:id="rId1"/>
    </p:custDataLst>
    <p:extLst>
      <p:ext uri="{BB962C8B-B14F-4D97-AF65-F5344CB8AC3E}">
        <p14:creationId xmlns:p14="http://schemas.microsoft.com/office/powerpoint/2010/main" val="2787060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3100">
        <p15:prstTrans prst="peelOff"/>
      </p:transition>
    </mc:Choice>
    <mc:Fallback xmlns="">
      <p:transition spd="slow" advTm="431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P spid="14" grpId="0" animBg="1"/>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6200000">
            <a:off x="-1881852" y="2503350"/>
            <a:ext cx="4887259" cy="523220"/>
          </a:xfrm>
        </p:spPr>
        <p:txBody>
          <a:bodyPr/>
          <a:lstStyle/>
          <a:p>
            <a:r>
              <a:rPr lang="en-US" sz="2800" dirty="0"/>
              <a:t>MCC Online application</a:t>
            </a:r>
          </a:p>
        </p:txBody>
      </p:sp>
      <p:sp>
        <p:nvSpPr>
          <p:cNvPr id="4" name="Slide Number Placeholder 3"/>
          <p:cNvSpPr>
            <a:spLocks noGrp="1"/>
          </p:cNvSpPr>
          <p:nvPr>
            <p:ph type="sldNum" sz="quarter" idx="14"/>
          </p:nvPr>
        </p:nvSpPr>
        <p:spPr/>
        <p:txBody>
          <a:bodyPr/>
          <a:lstStyle/>
          <a:p>
            <a:fld id="{4A78B5BD-AEFA-4AB4-A341-2D3161E6F166}" type="slidenum">
              <a:rPr lang="en-US" altLang="en-US" smtClean="0"/>
              <a:pPr/>
              <a:t>24</a:t>
            </a:fld>
            <a:endParaRPr lang="en-US" altLang="en-US"/>
          </a:p>
        </p:txBody>
      </p:sp>
      <p:sp>
        <p:nvSpPr>
          <p:cNvPr id="2" name="TextBox 1"/>
          <p:cNvSpPr txBox="1"/>
          <p:nvPr/>
        </p:nvSpPr>
        <p:spPr>
          <a:xfrm>
            <a:off x="1485900" y="209006"/>
            <a:ext cx="7205663" cy="369332"/>
          </a:xfrm>
          <a:prstGeom prst="rect">
            <a:avLst/>
          </a:prstGeom>
          <a:noFill/>
        </p:spPr>
        <p:txBody>
          <a:bodyPr wrap="square" rtlCol="0" anchor="t">
            <a:spAutoFit/>
          </a:bodyPr>
          <a:lstStyle/>
          <a:p>
            <a:r>
              <a:rPr lang="en-US">
                <a:latin typeface="Arial"/>
                <a:ea typeface="ＭＳ Ｐゴシック"/>
                <a:cs typeface="Arial"/>
              </a:rPr>
              <a:t>Submission (2 of 2) </a:t>
            </a:r>
            <a:endParaRPr lang="en-US">
              <a:cs typeface="Arial"/>
            </a:endParaRPr>
          </a:p>
        </p:txBody>
      </p:sp>
      <p:sp>
        <p:nvSpPr>
          <p:cNvPr id="13" name="Right Arrow 2">
            <a:extLst>
              <a:ext uri="{FF2B5EF4-FFF2-40B4-BE49-F238E27FC236}">
                <a16:creationId xmlns:a16="http://schemas.microsoft.com/office/drawing/2014/main" id="{02381F7E-55ED-482B-85E1-4DE57292CABD}"/>
              </a:ext>
            </a:extLst>
          </p:cNvPr>
          <p:cNvSpPr/>
          <p:nvPr/>
        </p:nvSpPr>
        <p:spPr>
          <a:xfrm>
            <a:off x="1366907" y="1930520"/>
            <a:ext cx="395287" cy="20029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2">
            <a:extLst>
              <a:ext uri="{FF2B5EF4-FFF2-40B4-BE49-F238E27FC236}">
                <a16:creationId xmlns:a16="http://schemas.microsoft.com/office/drawing/2014/main" id="{80F189E2-9992-40E9-A272-31D344B817D3}"/>
              </a:ext>
            </a:extLst>
          </p:cNvPr>
          <p:cNvSpPr/>
          <p:nvPr/>
        </p:nvSpPr>
        <p:spPr>
          <a:xfrm>
            <a:off x="1351840" y="3734791"/>
            <a:ext cx="395287" cy="20029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7">
            <a:extLst>
              <a:ext uri="{FF2B5EF4-FFF2-40B4-BE49-F238E27FC236}">
                <a16:creationId xmlns:a16="http://schemas.microsoft.com/office/drawing/2014/main" id="{92271B0F-88D2-433B-A980-C0C6422B6959}"/>
              </a:ext>
            </a:extLst>
          </p:cNvPr>
          <p:cNvSpPr/>
          <p:nvPr/>
        </p:nvSpPr>
        <p:spPr>
          <a:xfrm>
            <a:off x="1890416" y="6229952"/>
            <a:ext cx="2549570" cy="479449"/>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dirty="0"/>
              <a:t>Click to submit</a:t>
            </a:r>
          </a:p>
        </p:txBody>
      </p:sp>
      <p:pic>
        <p:nvPicPr>
          <p:cNvPr id="6" name="Picture 5"/>
          <p:cNvPicPr>
            <a:picLocks noChangeAspect="1"/>
          </p:cNvPicPr>
          <p:nvPr/>
        </p:nvPicPr>
        <p:blipFill>
          <a:blip r:embed="rId4"/>
          <a:stretch>
            <a:fillRect/>
          </a:stretch>
        </p:blipFill>
        <p:spPr>
          <a:xfrm>
            <a:off x="1904628" y="547285"/>
            <a:ext cx="5334744" cy="5763429"/>
          </a:xfrm>
          <a:prstGeom prst="rect">
            <a:avLst/>
          </a:prstGeom>
        </p:spPr>
      </p:pic>
      <p:pic>
        <p:nvPicPr>
          <p:cNvPr id="7" name="Picture 6"/>
          <p:cNvPicPr>
            <a:picLocks noChangeAspect="1"/>
          </p:cNvPicPr>
          <p:nvPr/>
        </p:nvPicPr>
        <p:blipFill>
          <a:blip r:embed="rId5"/>
          <a:stretch>
            <a:fillRect/>
          </a:stretch>
        </p:blipFill>
        <p:spPr>
          <a:xfrm>
            <a:off x="4980606" y="6222948"/>
            <a:ext cx="1457528" cy="362001"/>
          </a:xfrm>
          <a:prstGeom prst="rect">
            <a:avLst/>
          </a:prstGeom>
        </p:spPr>
      </p:pic>
      <p:sp>
        <p:nvSpPr>
          <p:cNvPr id="8" name="TextBox 7"/>
          <p:cNvSpPr txBox="1"/>
          <p:nvPr/>
        </p:nvSpPr>
        <p:spPr>
          <a:xfrm>
            <a:off x="7620000" y="1839310"/>
            <a:ext cx="1198179" cy="2677656"/>
          </a:xfrm>
          <a:prstGeom prst="rect">
            <a:avLst/>
          </a:prstGeom>
          <a:solidFill>
            <a:schemeClr val="accent3">
              <a:lumMod val="40000"/>
              <a:lumOff val="60000"/>
            </a:schemeClr>
          </a:solidFill>
          <a:ln w="19050">
            <a:solidFill>
              <a:srgbClr val="002545"/>
            </a:solidFill>
            <a:prstDash val="sysDash"/>
          </a:ln>
        </p:spPr>
        <p:txBody>
          <a:bodyPr wrap="square" rtlCol="0">
            <a:spAutoFit/>
          </a:bodyPr>
          <a:lstStyle/>
          <a:p>
            <a:pPr lvl="0" eaLnBrk="0" hangingPunct="0">
              <a:spcBef>
                <a:spcPct val="30000"/>
              </a:spcBef>
              <a:defRPr/>
            </a:pPr>
            <a:r>
              <a:rPr lang="en-US" sz="1200">
                <a:solidFill>
                  <a:prstClr val="black"/>
                </a:solidFill>
                <a:latin typeface="Calibri"/>
                <a:ea typeface="ＭＳ Ｐゴシック" pitchFamily="-109" charset="-128"/>
              </a:rPr>
              <a:t>We strongly recommend that you read this information because it’s super important! You be required to check both of these boxes prior to clicking the ‘Submit My Application’ button.</a:t>
            </a:r>
            <a:endParaRPr lang="en-US" sz="1200" dirty="0">
              <a:solidFill>
                <a:prstClr val="black"/>
              </a:solidFill>
              <a:latin typeface="Calibri"/>
              <a:ea typeface="ＭＳ Ｐゴシック" pitchFamily="-109" charset="-128"/>
            </a:endParaRPr>
          </a:p>
        </p:txBody>
      </p:sp>
    </p:spTree>
    <p:custDataLst>
      <p:tags r:id="rId1"/>
    </p:custDataLst>
    <p:extLst>
      <p:ext uri="{BB962C8B-B14F-4D97-AF65-F5344CB8AC3E}">
        <p14:creationId xmlns:p14="http://schemas.microsoft.com/office/powerpoint/2010/main" val="3889714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182">
        <p15:prstTrans prst="peelOff"/>
      </p:transition>
    </mc:Choice>
    <mc:Fallback xmlns="">
      <p:transition spd="slow" advTm="4018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6200000">
            <a:off x="-1881852" y="2503350"/>
            <a:ext cx="4887259" cy="523220"/>
          </a:xfrm>
        </p:spPr>
        <p:txBody>
          <a:bodyPr/>
          <a:lstStyle/>
          <a:p>
            <a:r>
              <a:rPr lang="en-US" sz="2800" dirty="0"/>
              <a:t>MCC Online application</a:t>
            </a:r>
          </a:p>
        </p:txBody>
      </p:sp>
      <p:sp>
        <p:nvSpPr>
          <p:cNvPr id="4" name="Slide Number Placeholder 3"/>
          <p:cNvSpPr>
            <a:spLocks noGrp="1"/>
          </p:cNvSpPr>
          <p:nvPr>
            <p:ph type="sldNum" sz="quarter" idx="14"/>
          </p:nvPr>
        </p:nvSpPr>
        <p:spPr/>
        <p:txBody>
          <a:bodyPr/>
          <a:lstStyle/>
          <a:p>
            <a:fld id="{4A78B5BD-AEFA-4AB4-A341-2D3161E6F166}" type="slidenum">
              <a:rPr lang="en-US" altLang="en-US" smtClean="0"/>
              <a:pPr/>
              <a:t>25</a:t>
            </a:fld>
            <a:endParaRPr lang="en-US" altLang="en-US"/>
          </a:p>
        </p:txBody>
      </p:sp>
      <p:pic>
        <p:nvPicPr>
          <p:cNvPr id="6" name="Picture 8" descr="A screenshot of a cell phone&#10;&#10;Description generated with very high confidence">
            <a:extLst>
              <a:ext uri="{FF2B5EF4-FFF2-40B4-BE49-F238E27FC236}">
                <a16:creationId xmlns:a16="http://schemas.microsoft.com/office/drawing/2014/main" id="{67368D37-30F3-4CD9-805B-9ADA5676B7E9}"/>
              </a:ext>
            </a:extLst>
          </p:cNvPr>
          <p:cNvPicPr>
            <a:picLocks noChangeAspect="1"/>
          </p:cNvPicPr>
          <p:nvPr/>
        </p:nvPicPr>
        <p:blipFill>
          <a:blip r:embed="rId3"/>
          <a:stretch>
            <a:fillRect/>
          </a:stretch>
        </p:blipFill>
        <p:spPr>
          <a:xfrm>
            <a:off x="979209" y="478763"/>
            <a:ext cx="7758952" cy="4956542"/>
          </a:xfrm>
          <a:prstGeom prst="rect">
            <a:avLst/>
          </a:prstGeom>
          <a:effectLst>
            <a:glow rad="1181100">
              <a:schemeClr val="accent4">
                <a:satMod val="175000"/>
                <a:alpha val="40000"/>
              </a:schemeClr>
            </a:glow>
          </a:effectLst>
        </p:spPr>
      </p:pic>
      <p:sp>
        <p:nvSpPr>
          <p:cNvPr id="3" name="TextBox 2"/>
          <p:cNvSpPr txBox="1"/>
          <p:nvPr/>
        </p:nvSpPr>
        <p:spPr>
          <a:xfrm>
            <a:off x="1860331" y="5570483"/>
            <a:ext cx="4645572" cy="517065"/>
          </a:xfrm>
          <a:prstGeom prst="rect">
            <a:avLst/>
          </a:prstGeom>
          <a:solidFill>
            <a:schemeClr val="accent3">
              <a:lumMod val="40000"/>
              <a:lumOff val="60000"/>
            </a:schemeClr>
          </a:solidFill>
          <a:ln w="19050">
            <a:solidFill>
              <a:srgbClr val="002545"/>
            </a:solidFill>
            <a:prstDash val="sysDash"/>
          </a:ln>
        </p:spPr>
        <p:txBody>
          <a:bodyPr wrap="square" rtlCol="0">
            <a:spAutoFit/>
          </a:bodyPr>
          <a:lstStyle/>
          <a:p>
            <a:pPr lvl="0" eaLnBrk="0" hangingPunct="0">
              <a:spcBef>
                <a:spcPct val="30000"/>
              </a:spcBef>
            </a:pPr>
            <a:r>
              <a:rPr lang="en-US" sz="1200">
                <a:solidFill>
                  <a:prstClr val="black"/>
                </a:solidFill>
                <a:latin typeface="Calibri"/>
                <a:ea typeface="ＭＳ Ｐゴシック" pitchFamily="-109" charset="-128"/>
              </a:rPr>
              <a:t>Congratulations! Your application to become a Spartan is complete! </a:t>
            </a:r>
          </a:p>
          <a:p>
            <a:pPr lvl="0" eaLnBrk="0" hangingPunct="0">
              <a:spcBef>
                <a:spcPct val="30000"/>
              </a:spcBef>
            </a:pPr>
            <a:r>
              <a:rPr lang="en-US" sz="1200">
                <a:solidFill>
                  <a:prstClr val="black"/>
                </a:solidFill>
                <a:latin typeface="Calibri"/>
                <a:ea typeface="ＭＳ Ｐゴシック" pitchFamily="-109" charset="-128"/>
              </a:rPr>
              <a:t>Great job!</a:t>
            </a:r>
            <a:endParaRPr lang="en-US" dirty="0"/>
          </a:p>
        </p:txBody>
      </p:sp>
    </p:spTree>
    <p:extLst>
      <p:ext uri="{BB962C8B-B14F-4D97-AF65-F5344CB8AC3E}">
        <p14:creationId xmlns:p14="http://schemas.microsoft.com/office/powerpoint/2010/main" val="362776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5009">
        <p15:prstTrans prst="peelOff"/>
      </p:transition>
    </mc:Choice>
    <mc:Fallback xmlns="">
      <p:transition spd="slow" advTm="15009">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6200000">
            <a:off x="-1881852" y="2503350"/>
            <a:ext cx="4887259" cy="523220"/>
          </a:xfrm>
        </p:spPr>
        <p:txBody>
          <a:bodyPr/>
          <a:lstStyle/>
          <a:p>
            <a:r>
              <a:rPr lang="en-US" sz="2800" dirty="0"/>
              <a:t>MCC Online application</a:t>
            </a:r>
          </a:p>
        </p:txBody>
      </p:sp>
      <p:sp>
        <p:nvSpPr>
          <p:cNvPr id="4" name="Slide Number Placeholder 3"/>
          <p:cNvSpPr>
            <a:spLocks noGrp="1"/>
          </p:cNvSpPr>
          <p:nvPr>
            <p:ph type="sldNum" sz="quarter" idx="14"/>
          </p:nvPr>
        </p:nvSpPr>
        <p:spPr/>
        <p:txBody>
          <a:bodyPr/>
          <a:lstStyle/>
          <a:p>
            <a:fld id="{4A78B5BD-AEFA-4AB4-A341-2D3161E6F166}" type="slidenum">
              <a:rPr lang="en-US" altLang="en-US" smtClean="0"/>
              <a:pPr/>
              <a:t>26</a:t>
            </a:fld>
            <a:endParaRPr lang="en-US" altLang="en-US"/>
          </a:p>
        </p:txBody>
      </p:sp>
      <p:sp>
        <p:nvSpPr>
          <p:cNvPr id="6" name="TextBox 5">
            <a:extLst>
              <a:ext uri="{FF2B5EF4-FFF2-40B4-BE49-F238E27FC236}">
                <a16:creationId xmlns:a16="http://schemas.microsoft.com/office/drawing/2014/main" id="{35655348-E4A1-438A-831F-03D903C1062B}"/>
              </a:ext>
            </a:extLst>
          </p:cNvPr>
          <p:cNvSpPr txBox="1"/>
          <p:nvPr/>
        </p:nvSpPr>
        <p:spPr>
          <a:xfrm>
            <a:off x="1944413" y="1236510"/>
            <a:ext cx="5452860" cy="954107"/>
          </a:xfrm>
          <a:prstGeom prst="rect">
            <a:avLst/>
          </a:prstGeom>
          <a:solidFill>
            <a:schemeClr val="accent3">
              <a:lumMod val="40000"/>
              <a:lumOff val="60000"/>
            </a:schemeClr>
          </a:solidFill>
          <a:ln w="19050">
            <a:solidFill>
              <a:srgbClr val="002545"/>
            </a:solidFill>
            <a:prstDash val="sysDash"/>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chemeClr val="tx2"/>
                </a:solidFill>
                <a:latin typeface="Arial"/>
                <a:cs typeface="Arial"/>
              </a:rPr>
              <a:t>If you choose to click ‘Continue’ it will take you to a brief survey about your experience with the application and will provide you with a few links to resources you may find helpful. Once you are done click ‘Sign Out &amp; Finish’</a:t>
            </a:r>
            <a:endParaRPr lang="en-US" sz="1400" dirty="0">
              <a:solidFill>
                <a:schemeClr val="tx2"/>
              </a:solidFill>
            </a:endParaRPr>
          </a:p>
        </p:txBody>
      </p:sp>
      <p:pic>
        <p:nvPicPr>
          <p:cNvPr id="9" name="Picture 9" descr="A screenshot of a cell phone&#10;&#10;Description generated with very high confidence">
            <a:extLst>
              <a:ext uri="{FF2B5EF4-FFF2-40B4-BE49-F238E27FC236}">
                <a16:creationId xmlns:a16="http://schemas.microsoft.com/office/drawing/2014/main" id="{2B5657E0-7715-4E99-8D00-F60DF9F33A4D}"/>
              </a:ext>
            </a:extLst>
          </p:cNvPr>
          <p:cNvPicPr>
            <a:picLocks noChangeAspect="1"/>
          </p:cNvPicPr>
          <p:nvPr/>
        </p:nvPicPr>
        <p:blipFill>
          <a:blip r:embed="rId4"/>
          <a:stretch>
            <a:fillRect/>
          </a:stretch>
        </p:blipFill>
        <p:spPr>
          <a:xfrm>
            <a:off x="2997294" y="2907647"/>
            <a:ext cx="3162860" cy="2616013"/>
          </a:xfrm>
          <a:prstGeom prst="rect">
            <a:avLst/>
          </a:prstGeom>
        </p:spPr>
      </p:pic>
      <p:sp>
        <p:nvSpPr>
          <p:cNvPr id="11" name="Right Arrow 2">
            <a:extLst>
              <a:ext uri="{FF2B5EF4-FFF2-40B4-BE49-F238E27FC236}">
                <a16:creationId xmlns:a16="http://schemas.microsoft.com/office/drawing/2014/main" id="{7D12BED2-25AE-4ACE-9132-44EF8C5F0EEF}"/>
              </a:ext>
            </a:extLst>
          </p:cNvPr>
          <p:cNvSpPr/>
          <p:nvPr/>
        </p:nvSpPr>
        <p:spPr>
          <a:xfrm>
            <a:off x="1379156" y="4538367"/>
            <a:ext cx="1733006" cy="479834"/>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dirty="0"/>
              <a:t>Click here</a:t>
            </a:r>
          </a:p>
        </p:txBody>
      </p:sp>
    </p:spTree>
    <p:custDataLst>
      <p:tags r:id="rId1"/>
    </p:custDataLst>
    <p:extLst>
      <p:ext uri="{BB962C8B-B14F-4D97-AF65-F5344CB8AC3E}">
        <p14:creationId xmlns:p14="http://schemas.microsoft.com/office/powerpoint/2010/main" val="2918023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263">
        <p15:prstTrans prst="peelOff"/>
      </p:transition>
    </mc:Choice>
    <mc:Fallback xmlns="">
      <p:transition spd="slow" advTm="2226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6200000">
            <a:off x="-1881852" y="2503350"/>
            <a:ext cx="4887259" cy="523220"/>
          </a:xfrm>
        </p:spPr>
        <p:txBody>
          <a:bodyPr/>
          <a:lstStyle/>
          <a:p>
            <a:r>
              <a:rPr lang="en-US" sz="2800" dirty="0"/>
              <a:t>MCC Online application</a:t>
            </a:r>
          </a:p>
        </p:txBody>
      </p:sp>
      <p:sp>
        <p:nvSpPr>
          <p:cNvPr id="4" name="Slide Number Placeholder 3"/>
          <p:cNvSpPr>
            <a:spLocks noGrp="1"/>
          </p:cNvSpPr>
          <p:nvPr>
            <p:ph type="sldNum" sz="quarter" idx="14"/>
          </p:nvPr>
        </p:nvSpPr>
        <p:spPr/>
        <p:txBody>
          <a:bodyPr/>
          <a:lstStyle/>
          <a:p>
            <a:fld id="{4A78B5BD-AEFA-4AB4-A341-2D3161E6F166}" type="slidenum">
              <a:rPr lang="en-US" altLang="en-US" smtClean="0"/>
              <a:pPr/>
              <a:t>27</a:t>
            </a:fld>
            <a:endParaRPr lang="en-US" altLang="en-US"/>
          </a:p>
        </p:txBody>
      </p:sp>
      <p:sp>
        <p:nvSpPr>
          <p:cNvPr id="2" name="TextBox 1"/>
          <p:cNvSpPr txBox="1"/>
          <p:nvPr/>
        </p:nvSpPr>
        <p:spPr>
          <a:xfrm>
            <a:off x="1274722" y="110188"/>
            <a:ext cx="7205663" cy="1754326"/>
          </a:xfrm>
          <a:prstGeom prst="rect">
            <a:avLst/>
          </a:prstGeom>
          <a:noFill/>
        </p:spPr>
        <p:txBody>
          <a:bodyPr wrap="square" rtlCol="0">
            <a:spAutoFit/>
          </a:bodyPr>
          <a:lstStyle/>
          <a:p>
            <a:pPr algn="ctr"/>
            <a:r>
              <a:rPr lang="en-US" sz="3600" dirty="0"/>
              <a:t>Congratulations!! You have successfully applied to become a student at MiraCosta College.</a:t>
            </a:r>
          </a:p>
        </p:txBody>
      </p:sp>
      <p:sp>
        <p:nvSpPr>
          <p:cNvPr id="3" name="TextBox 2"/>
          <p:cNvSpPr txBox="1"/>
          <p:nvPr/>
        </p:nvSpPr>
        <p:spPr>
          <a:xfrm>
            <a:off x="1089025" y="1737598"/>
            <a:ext cx="7865404" cy="4247317"/>
          </a:xfrm>
          <a:prstGeom prst="rect">
            <a:avLst/>
          </a:prstGeom>
          <a:noFill/>
        </p:spPr>
        <p:txBody>
          <a:bodyPr wrap="square" rtlCol="0">
            <a:spAutoFit/>
          </a:bodyPr>
          <a:lstStyle/>
          <a:p>
            <a:pPr marL="342900" indent="-342900">
              <a:buFont typeface="Arial" panose="020B0604020202020204" pitchFamily="34" charset="0"/>
              <a:buChar char="•"/>
            </a:pPr>
            <a:r>
              <a:rPr lang="en-US" b="1" dirty="0">
                <a:solidFill>
                  <a:schemeClr val="accent4"/>
                </a:solidFill>
              </a:rPr>
              <a:t>You will receive an email in about 2-5 days with your SURF ID </a:t>
            </a:r>
          </a:p>
          <a:p>
            <a:endParaRPr lang="en-US" b="1" dirty="0">
              <a:solidFill>
                <a:schemeClr val="accent4"/>
              </a:solidFill>
            </a:endParaRPr>
          </a:p>
          <a:p>
            <a:pPr marL="342900" indent="-342900">
              <a:buFont typeface="Arial" panose="020B0604020202020204" pitchFamily="34" charset="0"/>
              <a:buChar char="•"/>
            </a:pPr>
            <a:r>
              <a:rPr lang="en-US" b="1" dirty="0">
                <a:solidFill>
                  <a:schemeClr val="accent4"/>
                </a:solidFill>
              </a:rPr>
              <a:t>You DO NOT need to submit a Concurrent/Dual  Enrollment Form if you are not in either type of those courses</a:t>
            </a:r>
          </a:p>
          <a:p>
            <a:endParaRPr lang="en-US" b="1" dirty="0">
              <a:solidFill>
                <a:schemeClr val="accent4"/>
              </a:solidFill>
            </a:endParaRPr>
          </a:p>
          <a:p>
            <a:pPr marL="342900" indent="-342900">
              <a:buFont typeface="Arial" panose="020B0604020202020204" pitchFamily="34" charset="0"/>
              <a:buChar char="•"/>
            </a:pPr>
            <a:r>
              <a:rPr lang="en-US" b="1" dirty="0">
                <a:solidFill>
                  <a:schemeClr val="accent4"/>
                </a:solidFill>
              </a:rPr>
              <a:t>After you have your SURF ID, you can create your account/login to CATEMA to get on the course roster</a:t>
            </a:r>
          </a:p>
          <a:p>
            <a:endParaRPr lang="en-US" b="1" dirty="0">
              <a:solidFill>
                <a:schemeClr val="accent4"/>
              </a:solidFill>
            </a:endParaRPr>
          </a:p>
          <a:p>
            <a:pPr marL="342900" indent="-342900">
              <a:buFont typeface="Arial" panose="020B0604020202020204" pitchFamily="34" charset="0"/>
              <a:buChar char="•"/>
            </a:pPr>
            <a:r>
              <a:rPr lang="en-US" b="1" dirty="0">
                <a:solidFill>
                  <a:schemeClr val="accent4"/>
                </a:solidFill>
              </a:rPr>
              <a:t>Application questions?</a:t>
            </a:r>
          </a:p>
          <a:p>
            <a:r>
              <a:rPr lang="en-US" b="1" dirty="0">
                <a:solidFill>
                  <a:schemeClr val="accent4"/>
                </a:solidFill>
              </a:rPr>
              <a:t>      Admissions and Records </a:t>
            </a:r>
          </a:p>
          <a:p>
            <a:r>
              <a:rPr lang="en-US" b="1" dirty="0">
                <a:solidFill>
                  <a:schemeClr val="accent4"/>
                </a:solidFill>
              </a:rPr>
              <a:t>      760.795.6620/email: </a:t>
            </a:r>
            <a:r>
              <a:rPr lang="en-US" b="1" dirty="0">
                <a:solidFill>
                  <a:schemeClr val="tx2"/>
                </a:solidFill>
                <a:hlinkClick r:id="rId4"/>
              </a:rPr>
              <a:t>Admissions@miracosta.edu</a:t>
            </a:r>
            <a:r>
              <a:rPr lang="en-US" b="1" dirty="0">
                <a:solidFill>
                  <a:schemeClr val="accent4"/>
                </a:solidFill>
              </a:rPr>
              <a:t> or chat on our</a:t>
            </a:r>
            <a:br>
              <a:rPr lang="en-US" b="1" dirty="0">
                <a:solidFill>
                  <a:schemeClr val="accent4"/>
                </a:solidFill>
              </a:rPr>
            </a:br>
            <a:r>
              <a:rPr lang="en-US" b="1" dirty="0">
                <a:solidFill>
                  <a:schemeClr val="accent4"/>
                </a:solidFill>
              </a:rPr>
              <a:t>      website. </a:t>
            </a:r>
          </a:p>
          <a:p>
            <a:endParaRPr lang="en-US" b="1" dirty="0">
              <a:solidFill>
                <a:schemeClr val="accent4"/>
              </a:solidFill>
            </a:endParaRPr>
          </a:p>
          <a:p>
            <a:pPr marL="285750" indent="-285750">
              <a:buFont typeface="Arial" panose="020B0604020202020204" pitchFamily="34" charset="0"/>
              <a:buChar char="•"/>
            </a:pPr>
            <a:r>
              <a:rPr lang="en-US" b="1" dirty="0">
                <a:solidFill>
                  <a:schemeClr val="accent4"/>
                </a:solidFill>
              </a:rPr>
              <a:t> Articulation questions?</a:t>
            </a:r>
          </a:p>
          <a:p>
            <a:r>
              <a:rPr lang="en-US" b="1" dirty="0">
                <a:solidFill>
                  <a:schemeClr val="accent4"/>
                </a:solidFill>
              </a:rPr>
              <a:t>      Amy Pimentel:  </a:t>
            </a:r>
            <a:r>
              <a:rPr lang="en-US" b="1" dirty="0">
                <a:solidFill>
                  <a:schemeClr val="accent4"/>
                </a:solidFill>
                <a:hlinkClick r:id="rId5"/>
              </a:rPr>
              <a:t>apimentel@miracosta.edu</a:t>
            </a:r>
            <a:r>
              <a:rPr lang="en-US" b="1" dirty="0">
                <a:solidFill>
                  <a:schemeClr val="accent4"/>
                </a:solidFill>
              </a:rPr>
              <a:t> </a:t>
            </a:r>
          </a:p>
        </p:txBody>
      </p:sp>
    </p:spTree>
    <p:custDataLst>
      <p:tags r:id="rId1"/>
    </p:custDataLst>
    <p:extLst>
      <p:ext uri="{BB962C8B-B14F-4D97-AF65-F5344CB8AC3E}">
        <p14:creationId xmlns:p14="http://schemas.microsoft.com/office/powerpoint/2010/main" val="1187837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55">
        <p15:prstTrans prst="peelOff"/>
      </p:transition>
    </mc:Choice>
    <mc:Fallback xmlns="">
      <p:transition spd="slow" advTm="3005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
                                            <p:txEl>
                                              <p:pRg st="0" end="0"/>
                                            </p:txEl>
                                          </p:spTgt>
                                        </p:tgtEl>
                                        <p:attrNameLst>
                                          <p:attrName>r</p:attrName>
                                        </p:attrNameLst>
                                      </p:cBhvr>
                                    </p:animRot>
                                    <p:animRot by="-240000">
                                      <p:cBhvr>
                                        <p:cTn id="7" dur="200" fill="hold">
                                          <p:stCondLst>
                                            <p:cond delay="200"/>
                                          </p:stCondLst>
                                        </p:cTn>
                                        <p:tgtEl>
                                          <p:spTgt spid="2">
                                            <p:txEl>
                                              <p:pRg st="0" end="0"/>
                                            </p:txEl>
                                          </p:spTgt>
                                        </p:tgtEl>
                                        <p:attrNameLst>
                                          <p:attrName>r</p:attrName>
                                        </p:attrNameLst>
                                      </p:cBhvr>
                                    </p:animRot>
                                    <p:animRot by="240000">
                                      <p:cBhvr>
                                        <p:cTn id="8" dur="200" fill="hold">
                                          <p:stCondLst>
                                            <p:cond delay="400"/>
                                          </p:stCondLst>
                                        </p:cTn>
                                        <p:tgtEl>
                                          <p:spTgt spid="2">
                                            <p:txEl>
                                              <p:pRg st="0" end="0"/>
                                            </p:txEl>
                                          </p:spTgt>
                                        </p:tgtEl>
                                        <p:attrNameLst>
                                          <p:attrName>r</p:attrName>
                                        </p:attrNameLst>
                                      </p:cBhvr>
                                    </p:animRot>
                                    <p:animRot by="-240000">
                                      <p:cBhvr>
                                        <p:cTn id="9" dur="200" fill="hold">
                                          <p:stCondLst>
                                            <p:cond delay="600"/>
                                          </p:stCondLst>
                                        </p:cTn>
                                        <p:tgtEl>
                                          <p:spTgt spid="2">
                                            <p:txEl>
                                              <p:pRg st="0" end="0"/>
                                            </p:txEl>
                                          </p:spTgt>
                                        </p:tgtEl>
                                        <p:attrNameLst>
                                          <p:attrName>r</p:attrName>
                                        </p:attrNameLst>
                                      </p:cBhvr>
                                    </p:animRot>
                                    <p:animRot by="120000">
                                      <p:cBhvr>
                                        <p:cTn id="10" dur="200" fill="hold">
                                          <p:stCondLst>
                                            <p:cond delay="800"/>
                                          </p:stCondLst>
                                        </p:cTn>
                                        <p:tgtEl>
                                          <p:spTgt spid="2">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3">
                                            <p:txEl>
                                              <p:pRg st="0" end="0"/>
                                            </p:txEl>
                                          </p:spTgt>
                                        </p:tgtEl>
                                      </p:cBhvr>
                                    </p:animEffect>
                                    <p:animScale>
                                      <p:cBhvr>
                                        <p:cTn id="15" dur="250" autoRev="1" fill="hold"/>
                                        <p:tgtEl>
                                          <p:spTgt spid="3">
                                            <p:txEl>
                                              <p:pRg st="0" end="0"/>
                                            </p:txEl>
                                          </p:spTgt>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500" tmFilter="0, 0; .2, .5; .8, .5; 1, 0"/>
                                        <p:tgtEl>
                                          <p:spTgt spid="3">
                                            <p:txEl>
                                              <p:pRg st="2" end="2"/>
                                            </p:txEl>
                                          </p:spTgt>
                                        </p:tgtEl>
                                      </p:cBhvr>
                                    </p:animEffect>
                                    <p:animScale>
                                      <p:cBhvr>
                                        <p:cTn id="20" dur="250" autoRev="1" fill="hold"/>
                                        <p:tgtEl>
                                          <p:spTgt spid="3">
                                            <p:txEl>
                                              <p:pRg st="2" end="2"/>
                                            </p:txEl>
                                          </p:spTgt>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3">
                                            <p:txEl>
                                              <p:pRg st="4" end="4"/>
                                            </p:txEl>
                                          </p:spTgt>
                                        </p:tgtEl>
                                      </p:cBhvr>
                                    </p:animEffect>
                                    <p:animScale>
                                      <p:cBhvr>
                                        <p:cTn id="25" dur="250" autoRev="1" fill="hold"/>
                                        <p:tgtEl>
                                          <p:spTgt spid="3">
                                            <p:txEl>
                                              <p:pRg st="4" end="4"/>
                                            </p:txEl>
                                          </p:spTgt>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26" presetClass="emph" presetSubtype="0" fill="hold" nodeType="clickEffect">
                                  <p:stCondLst>
                                    <p:cond delay="0"/>
                                  </p:stCondLst>
                                  <p:childTnLst>
                                    <p:animEffect transition="out" filter="fade">
                                      <p:cBhvr>
                                        <p:cTn id="29" dur="500" tmFilter="0, 0; .2, .5; .8, .5; 1, 0"/>
                                        <p:tgtEl>
                                          <p:spTgt spid="3">
                                            <p:txEl>
                                              <p:pRg st="6" end="6"/>
                                            </p:txEl>
                                          </p:spTgt>
                                        </p:tgtEl>
                                      </p:cBhvr>
                                    </p:animEffect>
                                    <p:animScale>
                                      <p:cBhvr>
                                        <p:cTn id="30" dur="250" autoRev="1" fill="hold"/>
                                        <p:tgtEl>
                                          <p:spTgt spid="3">
                                            <p:txEl>
                                              <p:pRg st="6" end="6"/>
                                            </p:txEl>
                                          </p:spTgt>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nodeType="clickEffect">
                                  <p:stCondLst>
                                    <p:cond delay="0"/>
                                  </p:stCondLst>
                                  <p:childTnLst>
                                    <p:animEffect transition="out" filter="fade">
                                      <p:cBhvr>
                                        <p:cTn id="34" dur="500" tmFilter="0, 0; .2, .5; .8, .5; 1, 0"/>
                                        <p:tgtEl>
                                          <p:spTgt spid="3">
                                            <p:txEl>
                                              <p:pRg st="7" end="7"/>
                                            </p:txEl>
                                          </p:spTgt>
                                        </p:tgtEl>
                                      </p:cBhvr>
                                    </p:animEffect>
                                    <p:animScale>
                                      <p:cBhvr>
                                        <p:cTn id="35" dur="250" autoRev="1" fill="hold"/>
                                        <p:tgtEl>
                                          <p:spTgt spid="3">
                                            <p:txEl>
                                              <p:pRg st="7" end="7"/>
                                            </p:txEl>
                                          </p:spTgt>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500" tmFilter="0, 0; .2, .5; .8, .5; 1, 0"/>
                                        <p:tgtEl>
                                          <p:spTgt spid="3">
                                            <p:txEl>
                                              <p:pRg st="8" end="8"/>
                                            </p:txEl>
                                          </p:spTgt>
                                        </p:tgtEl>
                                      </p:cBhvr>
                                    </p:animEffect>
                                    <p:animScale>
                                      <p:cBhvr>
                                        <p:cTn id="40" dur="250" autoRev="1" fill="hold"/>
                                        <p:tgtEl>
                                          <p:spTgt spid="3">
                                            <p:txEl>
                                              <p:pRg st="8" end="8"/>
                                            </p:txEl>
                                          </p:spTgt>
                                        </p:tgtEl>
                                      </p:cBhvr>
                                      <p:by x="105000" y="105000"/>
                                    </p:animScale>
                                  </p:childTnLst>
                                </p:cTn>
                              </p:par>
                            </p:childTnLst>
                          </p:cTn>
                        </p:par>
                      </p:childTnLst>
                    </p:cTn>
                  </p:par>
                  <p:par>
                    <p:cTn id="41" fill="hold">
                      <p:stCondLst>
                        <p:cond delay="indefinite"/>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3">
                                            <p:txEl>
                                              <p:pRg st="10" end="10"/>
                                            </p:txEl>
                                          </p:spTgt>
                                        </p:tgtEl>
                                      </p:cBhvr>
                                    </p:animEffect>
                                    <p:animScale>
                                      <p:cBhvr>
                                        <p:cTn id="45" dur="250" autoRev="1" fill="hold"/>
                                        <p:tgtEl>
                                          <p:spTgt spid="3">
                                            <p:txEl>
                                              <p:pRg st="10" end="10"/>
                                            </p:txEl>
                                          </p:spTgt>
                                        </p:tgtEl>
                                      </p:cBhvr>
                                      <p:by x="105000" y="105000"/>
                                    </p:animScale>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nodeType="clickEffect">
                                  <p:stCondLst>
                                    <p:cond delay="0"/>
                                  </p:stCondLst>
                                  <p:childTnLst>
                                    <p:animEffect transition="out" filter="fade">
                                      <p:cBhvr>
                                        <p:cTn id="49" dur="500" tmFilter="0, 0; .2, .5; .8, .5; 1, 0"/>
                                        <p:tgtEl>
                                          <p:spTgt spid="3">
                                            <p:txEl>
                                              <p:pRg st="11" end="11"/>
                                            </p:txEl>
                                          </p:spTgt>
                                        </p:tgtEl>
                                      </p:cBhvr>
                                    </p:animEffect>
                                    <p:animScale>
                                      <p:cBhvr>
                                        <p:cTn id="50" dur="250" autoRev="1" fill="hold"/>
                                        <p:tgtEl>
                                          <p:spTgt spid="3">
                                            <p:txEl>
                                              <p:pRg st="11" end="1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881852" y="2503350"/>
            <a:ext cx="4887259" cy="523220"/>
          </a:xfrm>
        </p:spPr>
        <p:txBody>
          <a:bodyPr/>
          <a:lstStyle/>
          <a:p>
            <a:r>
              <a:rPr lang="en-US" sz="2800" dirty="0"/>
              <a:t>MCC Online Application</a:t>
            </a:r>
          </a:p>
        </p:txBody>
      </p:sp>
      <p:sp>
        <p:nvSpPr>
          <p:cNvPr id="3" name="Text Placeholder 2"/>
          <p:cNvSpPr>
            <a:spLocks noGrp="1"/>
          </p:cNvSpPr>
          <p:nvPr>
            <p:ph type="body" sz="quarter" idx="13"/>
          </p:nvPr>
        </p:nvSpPr>
        <p:spPr>
          <a:xfrm>
            <a:off x="1511300" y="321330"/>
            <a:ext cx="7175500" cy="6035020"/>
          </a:xfrm>
        </p:spPr>
        <p:txBody>
          <a:bodyPr/>
          <a:lstStyle/>
          <a:p>
            <a:r>
              <a:rPr lang="en-US" i="1" u="sng" dirty="0"/>
              <a:t>Before you begin, you may want to gather some information that may be asked in the application. (Use your checklist if you completed it) </a:t>
            </a:r>
            <a:br>
              <a:rPr lang="en-US" i="1" u="sng" dirty="0"/>
            </a:br>
            <a:endParaRPr lang="en-US" i="1" u="sng" dirty="0"/>
          </a:p>
          <a:p>
            <a:pPr marL="285750" indent="-285750">
              <a:buFont typeface="Arial" panose="020B0604020202020204" pitchFamily="34" charset="0"/>
              <a:buChar char="•"/>
            </a:pPr>
            <a:r>
              <a:rPr lang="en-US" dirty="0"/>
              <a:t>Social Security Number (if you have one)</a:t>
            </a:r>
          </a:p>
          <a:p>
            <a:pPr marL="285750" indent="-285750">
              <a:buFont typeface="Arial" panose="020B0604020202020204" pitchFamily="34" charset="0"/>
              <a:buChar char="•"/>
            </a:pPr>
            <a:r>
              <a:rPr lang="en-US" dirty="0"/>
              <a:t>Home Address</a:t>
            </a:r>
          </a:p>
          <a:p>
            <a:pPr marL="285750" indent="-285750">
              <a:buFont typeface="Arial" panose="020B0604020202020204" pitchFamily="34" charset="0"/>
              <a:buChar char="•"/>
            </a:pPr>
            <a:r>
              <a:rPr lang="en-US" dirty="0"/>
              <a:t>High School Transcript (12</a:t>
            </a:r>
            <a:r>
              <a:rPr lang="en-US" baseline="30000" dirty="0"/>
              <a:t>th</a:t>
            </a:r>
            <a:r>
              <a:rPr lang="en-US" dirty="0"/>
              <a:t> graders only)</a:t>
            </a:r>
          </a:p>
          <a:p>
            <a:r>
              <a:rPr lang="en-US" sz="1400" dirty="0"/>
              <a:t>Depending upon when you graduated from high school, the MiraCosta </a:t>
            </a:r>
            <a:r>
              <a:rPr lang="en-US" sz="1400" dirty="0" err="1"/>
              <a:t>CCCApply</a:t>
            </a:r>
            <a:r>
              <a:rPr lang="en-US" sz="1400" dirty="0"/>
              <a:t> application may ask you to provide the following:</a:t>
            </a:r>
          </a:p>
          <a:p>
            <a:pPr marL="285750" indent="-285750">
              <a:buFont typeface="Arial" panose="020B0604020202020204" pitchFamily="34" charset="0"/>
              <a:buChar char="•"/>
            </a:pPr>
            <a:r>
              <a:rPr lang="en-US" sz="1400" dirty="0"/>
              <a:t>High school GPA</a:t>
            </a:r>
          </a:p>
          <a:p>
            <a:pPr marL="285750" indent="-285750">
              <a:buFont typeface="Arial" panose="020B0604020202020204" pitchFamily="34" charset="0"/>
              <a:buChar char="•"/>
            </a:pPr>
            <a:r>
              <a:rPr lang="en-US" sz="1400" dirty="0"/>
              <a:t>Highest high school math/English course completed</a:t>
            </a:r>
          </a:p>
          <a:p>
            <a:pPr marL="285750" indent="-285750">
              <a:buFont typeface="Arial" panose="020B0604020202020204" pitchFamily="34" charset="0"/>
              <a:buChar char="•"/>
            </a:pPr>
            <a:r>
              <a:rPr lang="en-US" sz="1400" dirty="0"/>
              <a:t>High school math/English coursework and grades</a:t>
            </a:r>
            <a:br>
              <a:rPr lang="en-US" sz="1400" dirty="0"/>
            </a:br>
            <a:endParaRPr lang="en-US" sz="1400" dirty="0"/>
          </a:p>
          <a:p>
            <a:pPr marL="285750" indent="-285750">
              <a:buFont typeface="Arial" panose="020B0604020202020204" pitchFamily="34" charset="0"/>
              <a:buChar char="•"/>
            </a:pPr>
            <a:r>
              <a:rPr lang="en-US" dirty="0"/>
              <a:t>Permanent Resident Card (aka: Green Card)</a:t>
            </a:r>
            <a:br>
              <a:rPr lang="en-US" dirty="0"/>
            </a:br>
            <a:endParaRPr lang="en-US" dirty="0"/>
          </a:p>
          <a:p>
            <a:pPr marL="285750" indent="-285750">
              <a:buFont typeface="Arial" panose="020B0604020202020204" pitchFamily="34" charset="0"/>
              <a:buChar char="•"/>
            </a:pPr>
            <a:r>
              <a:rPr lang="en-US" dirty="0"/>
              <a:t>Pen and paper. You will be creating a login and password</a:t>
            </a:r>
            <a:br>
              <a:rPr lang="en-US" dirty="0"/>
            </a:br>
            <a:r>
              <a:rPr lang="en-US" dirty="0"/>
              <a:t>along with three security questions</a:t>
            </a:r>
          </a:p>
        </p:txBody>
      </p:sp>
      <p:sp>
        <p:nvSpPr>
          <p:cNvPr id="4" name="Slide Number Placeholder 3"/>
          <p:cNvSpPr>
            <a:spLocks noGrp="1"/>
          </p:cNvSpPr>
          <p:nvPr>
            <p:ph type="sldNum" sz="quarter" idx="14"/>
          </p:nvPr>
        </p:nvSpPr>
        <p:spPr/>
        <p:txBody>
          <a:bodyPr/>
          <a:lstStyle/>
          <a:p>
            <a:fld id="{8833423F-6726-4443-8002-EE6C2B3712FC}" type="slidenum">
              <a:rPr lang="en-US" altLang="en-US" smtClean="0"/>
              <a:pPr/>
              <a:t>3</a:t>
            </a:fld>
            <a:endParaRPr lang="en-US" altLang="en-US"/>
          </a:p>
        </p:txBody>
      </p:sp>
    </p:spTree>
    <p:custDataLst>
      <p:tags r:id="rId1"/>
    </p:custDataLst>
    <p:extLst>
      <p:ext uri="{BB962C8B-B14F-4D97-AF65-F5344CB8AC3E}">
        <p14:creationId xmlns:p14="http://schemas.microsoft.com/office/powerpoint/2010/main" val="2220560526"/>
      </p:ext>
    </p:extLst>
  </p:cSld>
  <p:clrMapOvr>
    <a:masterClrMapping/>
  </p:clrMapOvr>
  <mc:AlternateContent xmlns:mc="http://schemas.openxmlformats.org/markup-compatibility/2006" xmlns:p14="http://schemas.microsoft.com/office/powerpoint/2010/main">
    <mc:Choice Requires="p14">
      <p:transition spd="slow" p14:dur="2000" advTm="43633"/>
    </mc:Choice>
    <mc:Fallback xmlns="">
      <p:transition spd="slow" advTm="436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6200000">
            <a:off x="-1881852" y="2503350"/>
            <a:ext cx="4887259" cy="523220"/>
          </a:xfrm>
        </p:spPr>
        <p:txBody>
          <a:bodyPr/>
          <a:lstStyle/>
          <a:p>
            <a:r>
              <a:rPr lang="en-US" sz="2800" dirty="0"/>
              <a:t>MCC Online application</a:t>
            </a:r>
          </a:p>
        </p:txBody>
      </p:sp>
      <p:sp>
        <p:nvSpPr>
          <p:cNvPr id="4" name="Slide Number Placeholder 3"/>
          <p:cNvSpPr>
            <a:spLocks noGrp="1"/>
          </p:cNvSpPr>
          <p:nvPr>
            <p:ph type="sldNum" sz="quarter" idx="14"/>
          </p:nvPr>
        </p:nvSpPr>
        <p:spPr/>
        <p:txBody>
          <a:bodyPr/>
          <a:lstStyle/>
          <a:p>
            <a:fld id="{4A78B5BD-AEFA-4AB4-A341-2D3161E6F166}" type="slidenum">
              <a:rPr lang="en-US" altLang="en-US" smtClean="0"/>
              <a:pPr/>
              <a:t>4</a:t>
            </a:fld>
            <a:endParaRPr lang="en-US" altLang="en-US"/>
          </a:p>
        </p:txBody>
      </p:sp>
      <p:sp>
        <p:nvSpPr>
          <p:cNvPr id="7" name="TextBox 6"/>
          <p:cNvSpPr txBox="1"/>
          <p:nvPr/>
        </p:nvSpPr>
        <p:spPr>
          <a:xfrm>
            <a:off x="1327302" y="549634"/>
            <a:ext cx="7205663" cy="1477328"/>
          </a:xfrm>
          <a:prstGeom prst="rect">
            <a:avLst/>
          </a:prstGeom>
          <a:noFill/>
        </p:spPr>
        <p:txBody>
          <a:bodyPr wrap="square" rtlCol="0">
            <a:spAutoFit/>
          </a:bodyPr>
          <a:lstStyle/>
          <a:p>
            <a:r>
              <a:rPr lang="en-US" dirty="0"/>
              <a:t>Step 1: Go to miracosta.edu</a:t>
            </a:r>
          </a:p>
          <a:p>
            <a:endParaRPr lang="en-US" dirty="0"/>
          </a:p>
          <a:p>
            <a:endParaRPr lang="en-US" dirty="0"/>
          </a:p>
          <a:p>
            <a:r>
              <a:rPr lang="en-US" dirty="0"/>
              <a:t>Step 2: Click on </a:t>
            </a:r>
          </a:p>
          <a:p>
            <a:pPr marL="285750" indent="-285750">
              <a:buFont typeface="Arial" panose="020B0604020202020204" pitchFamily="34" charset="0"/>
              <a:buChar char="•"/>
            </a:pPr>
            <a:endParaRPr lang="en-US" dirty="0"/>
          </a:p>
        </p:txBody>
      </p:sp>
      <p:sp>
        <p:nvSpPr>
          <p:cNvPr id="13" name="Down Arrow 12"/>
          <p:cNvSpPr/>
          <p:nvPr/>
        </p:nvSpPr>
        <p:spPr>
          <a:xfrm rot="2015873">
            <a:off x="4743823" y="429944"/>
            <a:ext cx="660017" cy="123753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4357382" y="1602708"/>
            <a:ext cx="3277057" cy="342948"/>
          </a:xfrm>
          <a:prstGeom prst="rect">
            <a:avLst/>
          </a:prstGeom>
        </p:spPr>
      </p:pic>
      <p:pic>
        <p:nvPicPr>
          <p:cNvPr id="8" name="Picture 7"/>
          <p:cNvPicPr>
            <a:picLocks noChangeAspect="1"/>
          </p:cNvPicPr>
          <p:nvPr/>
        </p:nvPicPr>
        <p:blipFill>
          <a:blip r:embed="rId5"/>
          <a:stretch>
            <a:fillRect/>
          </a:stretch>
        </p:blipFill>
        <p:spPr>
          <a:xfrm>
            <a:off x="1701087" y="2799796"/>
            <a:ext cx="5510930" cy="3039580"/>
          </a:xfrm>
          <a:prstGeom prst="rect">
            <a:avLst/>
          </a:prstGeom>
        </p:spPr>
      </p:pic>
      <p:sp>
        <p:nvSpPr>
          <p:cNvPr id="9" name="TextBox 8"/>
          <p:cNvSpPr txBox="1"/>
          <p:nvPr/>
        </p:nvSpPr>
        <p:spPr>
          <a:xfrm>
            <a:off x="1327302" y="2270234"/>
            <a:ext cx="6307137" cy="369332"/>
          </a:xfrm>
          <a:prstGeom prst="rect">
            <a:avLst/>
          </a:prstGeom>
          <a:noFill/>
        </p:spPr>
        <p:txBody>
          <a:bodyPr wrap="square" rtlCol="0">
            <a:spAutoFit/>
          </a:bodyPr>
          <a:lstStyle/>
          <a:p>
            <a:r>
              <a:rPr lang="en-US" dirty="0"/>
              <a:t>Step 3: Select which type of student applies to you!</a:t>
            </a:r>
          </a:p>
        </p:txBody>
      </p:sp>
      <p:sp>
        <p:nvSpPr>
          <p:cNvPr id="2" name="Rectangle 1"/>
          <p:cNvSpPr/>
          <p:nvPr/>
        </p:nvSpPr>
        <p:spPr>
          <a:xfrm>
            <a:off x="1625600" y="4175760"/>
            <a:ext cx="1940560" cy="1554480"/>
          </a:xfrm>
          <a:prstGeom prst="rect">
            <a:avLst/>
          </a:prstGeom>
          <a:noFill/>
          <a:ln w="38100">
            <a:solidFill>
              <a:srgbClr val="98C4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Up Arrow 5"/>
          <p:cNvSpPr/>
          <p:nvPr/>
        </p:nvSpPr>
        <p:spPr>
          <a:xfrm>
            <a:off x="2092960" y="5730240"/>
            <a:ext cx="487680" cy="991235"/>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9553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6734">
        <p15:prstTrans prst="peelOff"/>
      </p:transition>
    </mc:Choice>
    <mc:Fallback xmlns="">
      <p:transition spd="slow" advTm="3673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092214" y="2503894"/>
            <a:ext cx="5307984" cy="523220"/>
          </a:xfrm>
        </p:spPr>
        <p:txBody>
          <a:bodyPr/>
          <a:lstStyle/>
          <a:p>
            <a:r>
              <a:rPr lang="en-US" sz="2800" dirty="0" err="1" smtClean="0"/>
              <a:t>Mcc</a:t>
            </a:r>
            <a:r>
              <a:rPr lang="en-US" sz="2800" dirty="0" smtClean="0"/>
              <a:t> online application</a:t>
            </a:r>
            <a:endParaRPr lang="en-US" sz="2800" dirty="0"/>
          </a:p>
        </p:txBody>
      </p:sp>
      <p:sp>
        <p:nvSpPr>
          <p:cNvPr id="4" name="Slide Number Placeholder 3"/>
          <p:cNvSpPr>
            <a:spLocks noGrp="1"/>
          </p:cNvSpPr>
          <p:nvPr>
            <p:ph type="sldNum" sz="quarter" idx="14"/>
          </p:nvPr>
        </p:nvSpPr>
        <p:spPr/>
        <p:txBody>
          <a:bodyPr/>
          <a:lstStyle/>
          <a:p>
            <a:fld id="{8833423F-6726-4443-8002-EE6C2B3712FC}" type="slidenum">
              <a:rPr lang="en-US" altLang="en-US" smtClean="0"/>
              <a:pPr/>
              <a:t>5</a:t>
            </a:fld>
            <a:endParaRPr lang="en-US" altLang="en-US"/>
          </a:p>
        </p:txBody>
      </p:sp>
      <p:pic>
        <p:nvPicPr>
          <p:cNvPr id="5" name="Snagit_SNG84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0809" y="1885256"/>
            <a:ext cx="7157954" cy="3534240"/>
          </a:xfrm>
          <a:prstGeom prst="rect">
            <a:avLst/>
          </a:prstGeom>
        </p:spPr>
      </p:pic>
      <p:sp>
        <p:nvSpPr>
          <p:cNvPr id="6" name="TextBox 5"/>
          <p:cNvSpPr txBox="1"/>
          <p:nvPr/>
        </p:nvSpPr>
        <p:spPr>
          <a:xfrm>
            <a:off x="3211551" y="826532"/>
            <a:ext cx="6612673" cy="369332"/>
          </a:xfrm>
          <a:prstGeom prst="rect">
            <a:avLst/>
          </a:prstGeom>
          <a:noFill/>
        </p:spPr>
        <p:txBody>
          <a:bodyPr wrap="square" rtlCol="0">
            <a:spAutoFit/>
          </a:bodyPr>
          <a:lstStyle/>
          <a:p>
            <a:r>
              <a:rPr lang="en-US" dirty="0" smtClean="0"/>
              <a:t>Click on “Articulated High School Courses”</a:t>
            </a:r>
            <a:endParaRPr lang="en-US" dirty="0"/>
          </a:p>
        </p:txBody>
      </p:sp>
      <p:sp>
        <p:nvSpPr>
          <p:cNvPr id="9" name="Down Arrow 8"/>
          <p:cNvSpPr/>
          <p:nvPr/>
        </p:nvSpPr>
        <p:spPr>
          <a:xfrm>
            <a:off x="6356195" y="1449659"/>
            <a:ext cx="289932" cy="241981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0992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881852" y="2503350"/>
            <a:ext cx="4887259" cy="523220"/>
          </a:xfrm>
        </p:spPr>
        <p:txBody>
          <a:bodyPr/>
          <a:lstStyle/>
          <a:p>
            <a:r>
              <a:rPr lang="en-US" sz="2800" dirty="0" err="1" smtClean="0"/>
              <a:t>Mcc</a:t>
            </a:r>
            <a:r>
              <a:rPr lang="en-US" sz="2800" dirty="0" smtClean="0"/>
              <a:t> online application</a:t>
            </a:r>
            <a:endParaRPr lang="en-US" sz="2800" dirty="0"/>
          </a:p>
        </p:txBody>
      </p:sp>
      <p:sp>
        <p:nvSpPr>
          <p:cNvPr id="4" name="Slide Number Placeholder 3"/>
          <p:cNvSpPr>
            <a:spLocks noGrp="1"/>
          </p:cNvSpPr>
          <p:nvPr>
            <p:ph type="sldNum" sz="quarter" idx="14"/>
          </p:nvPr>
        </p:nvSpPr>
        <p:spPr/>
        <p:txBody>
          <a:bodyPr/>
          <a:lstStyle/>
          <a:p>
            <a:fld id="{8833423F-6726-4443-8002-EE6C2B3712FC}" type="slidenum">
              <a:rPr lang="en-US" altLang="en-US" smtClean="0"/>
              <a:pPr/>
              <a:t>6</a:t>
            </a:fld>
            <a:endParaRPr lang="en-US" altLang="en-US"/>
          </a:p>
        </p:txBody>
      </p:sp>
      <p:pic>
        <p:nvPicPr>
          <p:cNvPr id="5" name="Snagit_SNG85A"/>
          <p:cNvPicPr>
            <a:picLocks noChangeAspect="1"/>
          </p:cNvPicPr>
          <p:nvPr/>
        </p:nvPicPr>
        <p:blipFill rotWithShape="1">
          <a:blip r:embed="rId2">
            <a:extLst>
              <a:ext uri="{28A0092B-C50C-407E-A947-70E740481C1C}">
                <a14:useLocalDpi xmlns:a14="http://schemas.microsoft.com/office/drawing/2010/main" val="0"/>
              </a:ext>
            </a:extLst>
          </a:blip>
          <a:srcRect l="8920"/>
          <a:stretch/>
        </p:blipFill>
        <p:spPr>
          <a:xfrm>
            <a:off x="1561170" y="1484780"/>
            <a:ext cx="6869151" cy="3723810"/>
          </a:xfrm>
          <a:prstGeom prst="rect">
            <a:avLst/>
          </a:prstGeom>
        </p:spPr>
      </p:pic>
      <p:sp>
        <p:nvSpPr>
          <p:cNvPr id="6" name="TextBox 5"/>
          <p:cNvSpPr txBox="1"/>
          <p:nvPr/>
        </p:nvSpPr>
        <p:spPr>
          <a:xfrm>
            <a:off x="3389971" y="635619"/>
            <a:ext cx="2754351" cy="369332"/>
          </a:xfrm>
          <a:prstGeom prst="rect">
            <a:avLst/>
          </a:prstGeom>
          <a:noFill/>
        </p:spPr>
        <p:txBody>
          <a:bodyPr wrap="square" rtlCol="0">
            <a:spAutoFit/>
          </a:bodyPr>
          <a:lstStyle/>
          <a:p>
            <a:r>
              <a:rPr lang="en-US" dirty="0" smtClean="0"/>
              <a:t>Click on “Apply Here”</a:t>
            </a:r>
            <a:endParaRPr lang="en-US" dirty="0"/>
          </a:p>
        </p:txBody>
      </p:sp>
      <p:sp>
        <p:nvSpPr>
          <p:cNvPr id="7" name="Down Arrow 6"/>
          <p:cNvSpPr/>
          <p:nvPr/>
        </p:nvSpPr>
        <p:spPr>
          <a:xfrm>
            <a:off x="5553307" y="993800"/>
            <a:ext cx="301083" cy="96881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9069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142392" y="2188644"/>
            <a:ext cx="5408340" cy="1031051"/>
          </a:xfrm>
        </p:spPr>
        <p:txBody>
          <a:bodyPr/>
          <a:lstStyle/>
          <a:p>
            <a:r>
              <a:rPr lang="en-US" dirty="0"/>
              <a:t>MCC online </a:t>
            </a:r>
            <a:r>
              <a:rPr lang="en-US" sz="2800" dirty="0"/>
              <a:t>application</a:t>
            </a:r>
          </a:p>
        </p:txBody>
      </p:sp>
      <p:sp>
        <p:nvSpPr>
          <p:cNvPr id="3" name="Text Placeholder 2"/>
          <p:cNvSpPr>
            <a:spLocks noGrp="1"/>
          </p:cNvSpPr>
          <p:nvPr>
            <p:ph type="body" sz="quarter" idx="13"/>
          </p:nvPr>
        </p:nvSpPr>
        <p:spPr/>
        <p:txBody>
          <a:bodyPr/>
          <a:lstStyle/>
          <a:p>
            <a:r>
              <a:rPr lang="en-US" dirty="0"/>
              <a:t>Hold for new slide to show instructions for HS Student Type</a:t>
            </a:r>
          </a:p>
        </p:txBody>
      </p:sp>
      <p:sp>
        <p:nvSpPr>
          <p:cNvPr id="4" name="Slide Number Placeholder 3"/>
          <p:cNvSpPr>
            <a:spLocks noGrp="1"/>
          </p:cNvSpPr>
          <p:nvPr>
            <p:ph type="sldNum" sz="quarter" idx="14"/>
          </p:nvPr>
        </p:nvSpPr>
        <p:spPr/>
        <p:txBody>
          <a:bodyPr/>
          <a:lstStyle/>
          <a:p>
            <a:fld id="{8833423F-6726-4443-8002-EE6C2B3712FC}" type="slidenum">
              <a:rPr lang="en-US" altLang="en-US" smtClean="0"/>
              <a:pPr/>
              <a:t>7</a:t>
            </a:fld>
            <a:endParaRPr lang="en-US" altLang="en-US"/>
          </a:p>
        </p:txBody>
      </p:sp>
    </p:spTree>
    <p:extLst>
      <p:ext uri="{BB962C8B-B14F-4D97-AF65-F5344CB8AC3E}">
        <p14:creationId xmlns:p14="http://schemas.microsoft.com/office/powerpoint/2010/main" val="3487630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6200000">
            <a:off x="-1881852" y="2503350"/>
            <a:ext cx="4887259" cy="523220"/>
          </a:xfrm>
        </p:spPr>
        <p:txBody>
          <a:bodyPr/>
          <a:lstStyle/>
          <a:p>
            <a:r>
              <a:rPr lang="en-US" sz="2800" dirty="0"/>
              <a:t>MCC Online application</a:t>
            </a:r>
          </a:p>
        </p:txBody>
      </p:sp>
      <p:sp>
        <p:nvSpPr>
          <p:cNvPr id="6" name="Text Placeholder 5"/>
          <p:cNvSpPr>
            <a:spLocks noGrp="1"/>
          </p:cNvSpPr>
          <p:nvPr>
            <p:ph type="body" sz="quarter" idx="13"/>
          </p:nvPr>
        </p:nvSpPr>
        <p:spPr>
          <a:xfrm>
            <a:off x="1511300" y="984068"/>
            <a:ext cx="7175500" cy="4624251"/>
          </a:xfrm>
        </p:spPr>
        <p:txBody>
          <a:bodyPr/>
          <a:lstStyle/>
          <a:p>
            <a:endParaRPr lang="en-US" dirty="0"/>
          </a:p>
        </p:txBody>
      </p:sp>
      <p:sp>
        <p:nvSpPr>
          <p:cNvPr id="4" name="Slide Number Placeholder 3"/>
          <p:cNvSpPr>
            <a:spLocks noGrp="1"/>
          </p:cNvSpPr>
          <p:nvPr>
            <p:ph type="sldNum" sz="quarter" idx="14"/>
          </p:nvPr>
        </p:nvSpPr>
        <p:spPr/>
        <p:txBody>
          <a:bodyPr/>
          <a:lstStyle/>
          <a:p>
            <a:fld id="{4A78B5BD-AEFA-4AB4-A341-2D3161E6F166}" type="slidenum">
              <a:rPr lang="en-US" altLang="en-US" smtClean="0"/>
              <a:pPr/>
              <a:t>8</a:t>
            </a:fld>
            <a:endParaRPr lang="en-US" altLang="en-US"/>
          </a:p>
        </p:txBody>
      </p:sp>
      <p:pic>
        <p:nvPicPr>
          <p:cNvPr id="7" name="Picture 6"/>
          <p:cNvPicPr>
            <a:picLocks noChangeAspect="1"/>
          </p:cNvPicPr>
          <p:nvPr/>
        </p:nvPicPr>
        <p:blipFill>
          <a:blip r:embed="rId4"/>
          <a:stretch>
            <a:fillRect/>
          </a:stretch>
        </p:blipFill>
        <p:spPr>
          <a:xfrm>
            <a:off x="1089025" y="1551320"/>
            <a:ext cx="7597775" cy="2980040"/>
          </a:xfrm>
          <a:prstGeom prst="rect">
            <a:avLst/>
          </a:prstGeom>
        </p:spPr>
      </p:pic>
      <p:sp>
        <p:nvSpPr>
          <p:cNvPr id="9" name="TextBox 8"/>
          <p:cNvSpPr txBox="1"/>
          <p:nvPr/>
        </p:nvSpPr>
        <p:spPr>
          <a:xfrm>
            <a:off x="1485900" y="127016"/>
            <a:ext cx="7200900" cy="923330"/>
          </a:xfrm>
          <a:prstGeom prst="rect">
            <a:avLst/>
          </a:prstGeom>
          <a:noFill/>
        </p:spPr>
        <p:txBody>
          <a:bodyPr wrap="square" rtlCol="0">
            <a:spAutoFit/>
          </a:bodyPr>
          <a:lstStyle/>
          <a:p>
            <a:pPr algn="ctr"/>
            <a:r>
              <a:rPr lang="en-US" dirty="0"/>
              <a:t>First you have to create a </a:t>
            </a:r>
            <a:r>
              <a:rPr lang="en-US" dirty="0" err="1"/>
              <a:t>CCCApply</a:t>
            </a:r>
            <a:r>
              <a:rPr lang="en-US" dirty="0"/>
              <a:t> Account, then you can fill out an application. </a:t>
            </a:r>
            <a:br>
              <a:rPr lang="en-US" dirty="0"/>
            </a:br>
            <a:r>
              <a:rPr lang="en-US" dirty="0"/>
              <a:t>It’s a </a:t>
            </a:r>
            <a:r>
              <a:rPr lang="en-US" b="1" dirty="0"/>
              <a:t>2-step</a:t>
            </a:r>
            <a:r>
              <a:rPr lang="en-US" dirty="0"/>
              <a:t> process.</a:t>
            </a:r>
          </a:p>
        </p:txBody>
      </p:sp>
      <p:sp>
        <p:nvSpPr>
          <p:cNvPr id="2" name="Left Arrow 1"/>
          <p:cNvSpPr/>
          <p:nvPr/>
        </p:nvSpPr>
        <p:spPr>
          <a:xfrm>
            <a:off x="5628640" y="3178628"/>
            <a:ext cx="2722880" cy="444136"/>
          </a:xfrm>
          <a:prstGeom prst="leftArrow">
            <a:avLst/>
          </a:prstGeom>
          <a:solidFill>
            <a:srgbClr val="00254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Returning applicants</a:t>
            </a:r>
          </a:p>
        </p:txBody>
      </p:sp>
    </p:spTree>
    <p:custDataLst>
      <p:tags r:id="rId1"/>
    </p:custDataLst>
    <p:extLst>
      <p:ext uri="{BB962C8B-B14F-4D97-AF65-F5344CB8AC3E}">
        <p14:creationId xmlns:p14="http://schemas.microsoft.com/office/powerpoint/2010/main" val="1337076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8010">
        <p15:prstTrans prst="peelOff"/>
      </p:transition>
    </mc:Choice>
    <mc:Fallback xmlns="">
      <p:transition spd="slow" advTm="3801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37BC-1D9A-440A-A10E-9A1D2DFFDE99}"/>
              </a:ext>
            </a:extLst>
          </p:cNvPr>
          <p:cNvSpPr>
            <a:spLocks noGrp="1"/>
          </p:cNvSpPr>
          <p:nvPr>
            <p:ph type="title"/>
          </p:nvPr>
        </p:nvSpPr>
        <p:spPr>
          <a:xfrm rot="16200000">
            <a:off x="-1881852" y="2503350"/>
            <a:ext cx="4887259" cy="523220"/>
          </a:xfrm>
        </p:spPr>
        <p:txBody>
          <a:bodyPr/>
          <a:lstStyle/>
          <a:p>
            <a:r>
              <a:rPr lang="en-US" sz="2800">
                <a:ea typeface="ＭＳ Ｐゴシック"/>
              </a:rPr>
              <a:t>MCC online application</a:t>
            </a:r>
            <a:endParaRPr lang="en-US" sz="2800"/>
          </a:p>
        </p:txBody>
      </p:sp>
      <p:sp>
        <p:nvSpPr>
          <p:cNvPr id="3" name="Text Placeholder 2">
            <a:extLst>
              <a:ext uri="{FF2B5EF4-FFF2-40B4-BE49-F238E27FC236}">
                <a16:creationId xmlns:a16="http://schemas.microsoft.com/office/drawing/2014/main" id="{D50CD250-DD9D-4DE6-98B0-2213A6C5BF95}"/>
              </a:ext>
            </a:extLst>
          </p:cNvPr>
          <p:cNvSpPr>
            <a:spLocks noGrp="1"/>
          </p:cNvSpPr>
          <p:nvPr>
            <p:ph type="body" sz="quarter" idx="13"/>
          </p:nvPr>
        </p:nvSpPr>
        <p:spPr>
          <a:xfrm>
            <a:off x="1839310" y="1276071"/>
            <a:ext cx="6568966" cy="893482"/>
          </a:xfrm>
          <a:solidFill>
            <a:schemeClr val="accent3">
              <a:lumMod val="40000"/>
              <a:lumOff val="60000"/>
            </a:schemeClr>
          </a:solidFill>
          <a:ln w="19050">
            <a:solidFill>
              <a:srgbClr val="002545"/>
            </a:solidFill>
            <a:prstDash val="sysDash"/>
          </a:ln>
        </p:spPr>
        <p:txBody>
          <a:bodyPr/>
          <a:lstStyle/>
          <a:p>
            <a:r>
              <a:rPr lang="en-US" dirty="0">
                <a:ea typeface="ＭＳ Ｐゴシック"/>
              </a:rPr>
              <a:t>To start your MiraCosta Application select MiraCosta College from the drop down menu and click ‘Start Application’</a:t>
            </a:r>
          </a:p>
        </p:txBody>
      </p:sp>
      <p:sp>
        <p:nvSpPr>
          <p:cNvPr id="4" name="Slide Number Placeholder 3">
            <a:extLst>
              <a:ext uri="{FF2B5EF4-FFF2-40B4-BE49-F238E27FC236}">
                <a16:creationId xmlns:a16="http://schemas.microsoft.com/office/drawing/2014/main" id="{91A2452F-053D-4DC6-BD1B-ED72290835DA}"/>
              </a:ext>
            </a:extLst>
          </p:cNvPr>
          <p:cNvSpPr>
            <a:spLocks noGrp="1"/>
          </p:cNvSpPr>
          <p:nvPr>
            <p:ph type="sldNum" sz="quarter" idx="14"/>
          </p:nvPr>
        </p:nvSpPr>
        <p:spPr/>
        <p:txBody>
          <a:bodyPr/>
          <a:lstStyle/>
          <a:p>
            <a:fld id="{8833423F-6726-4443-8002-EE6C2B3712FC}" type="slidenum">
              <a:rPr lang="en-US" altLang="en-US"/>
              <a:pPr/>
              <a:t>9</a:t>
            </a:fld>
            <a:endParaRPr lang="en-US" altLang="en-US"/>
          </a:p>
        </p:txBody>
      </p:sp>
      <p:pic>
        <p:nvPicPr>
          <p:cNvPr id="5" name="Picture 5" descr="A screenshot of a cell phone&#10;&#10;Description generated with very high confidence">
            <a:extLst>
              <a:ext uri="{FF2B5EF4-FFF2-40B4-BE49-F238E27FC236}">
                <a16:creationId xmlns:a16="http://schemas.microsoft.com/office/drawing/2014/main" id="{72F0CC3B-DD15-4417-A7F4-67AE5E3D8055}"/>
              </a:ext>
            </a:extLst>
          </p:cNvPr>
          <p:cNvPicPr>
            <a:picLocks noChangeAspect="1"/>
          </p:cNvPicPr>
          <p:nvPr/>
        </p:nvPicPr>
        <p:blipFill>
          <a:blip r:embed="rId3"/>
          <a:stretch>
            <a:fillRect/>
          </a:stretch>
        </p:blipFill>
        <p:spPr>
          <a:xfrm>
            <a:off x="1613647" y="2419478"/>
            <a:ext cx="6373905" cy="2570373"/>
          </a:xfrm>
          <a:prstGeom prst="rect">
            <a:avLst/>
          </a:prstGeom>
        </p:spPr>
      </p:pic>
      <p:pic>
        <p:nvPicPr>
          <p:cNvPr id="8" name="Picture 9">
            <a:extLst>
              <a:ext uri="{FF2B5EF4-FFF2-40B4-BE49-F238E27FC236}">
                <a16:creationId xmlns:a16="http://schemas.microsoft.com/office/drawing/2014/main" id="{E67C7A0B-D227-4C41-891E-E6F1A9C3449C}"/>
              </a:ext>
            </a:extLst>
          </p:cNvPr>
          <p:cNvPicPr>
            <a:picLocks noChangeAspect="1"/>
          </p:cNvPicPr>
          <p:nvPr/>
        </p:nvPicPr>
        <p:blipFill>
          <a:blip r:embed="rId4"/>
          <a:stretch>
            <a:fillRect/>
          </a:stretch>
        </p:blipFill>
        <p:spPr>
          <a:xfrm>
            <a:off x="6143346" y="4218735"/>
            <a:ext cx="1536885" cy="370354"/>
          </a:xfrm>
          <a:prstGeom prst="rect">
            <a:avLst/>
          </a:prstGeom>
        </p:spPr>
      </p:pic>
    </p:spTree>
    <p:extLst>
      <p:ext uri="{BB962C8B-B14F-4D97-AF65-F5344CB8AC3E}">
        <p14:creationId xmlns:p14="http://schemas.microsoft.com/office/powerpoint/2010/main" val="1133375208"/>
      </p:ext>
    </p:extLst>
  </p:cSld>
  <p:clrMapOvr>
    <a:masterClrMapping/>
  </p:clrMapOvr>
  <mc:AlternateContent xmlns:mc="http://schemas.openxmlformats.org/markup-compatibility/2006" xmlns:p14="http://schemas.microsoft.com/office/powerpoint/2010/main">
    <mc:Choice Requires="p14">
      <p:transition spd="slow" p14:dur="2000" advTm="6792"/>
    </mc:Choice>
    <mc:Fallback xmlns="">
      <p:transition spd="slow" advTm="6792"/>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0.8|5.9|7.7|10|8.5"/>
</p:tagLst>
</file>

<file path=ppt/tags/tag10.xml><?xml version="1.0" encoding="utf-8"?>
<p:tagLst xmlns:a="http://schemas.openxmlformats.org/drawingml/2006/main" xmlns:r="http://schemas.openxmlformats.org/officeDocument/2006/relationships" xmlns:p="http://schemas.openxmlformats.org/presentationml/2006/main">
  <p:tag name="TIMING" val="|38.2"/>
</p:tagLst>
</file>

<file path=ppt/tags/tag11.xml><?xml version="1.0" encoding="utf-8"?>
<p:tagLst xmlns:a="http://schemas.openxmlformats.org/drawingml/2006/main" xmlns:r="http://schemas.openxmlformats.org/officeDocument/2006/relationships" xmlns:p="http://schemas.openxmlformats.org/presentationml/2006/main">
  <p:tag name="TIMING" val="|11.2|30.3|0.7|21.5|0.4|12.6"/>
</p:tagLst>
</file>

<file path=ppt/tags/tag12.xml><?xml version="1.0" encoding="utf-8"?>
<p:tagLst xmlns:a="http://schemas.openxmlformats.org/drawingml/2006/main" xmlns:r="http://schemas.openxmlformats.org/officeDocument/2006/relationships" xmlns:p="http://schemas.openxmlformats.org/presentationml/2006/main">
  <p:tag name="TIMING" val="|38.5"/>
</p:tagLst>
</file>

<file path=ppt/tags/tag13.xml><?xml version="1.0" encoding="utf-8"?>
<p:tagLst xmlns:a="http://schemas.openxmlformats.org/drawingml/2006/main" xmlns:r="http://schemas.openxmlformats.org/officeDocument/2006/relationships" xmlns:p="http://schemas.openxmlformats.org/presentationml/2006/main">
  <p:tag name="TIMING" val="|38|1.5|1.3|1"/>
</p:tagLst>
</file>

<file path=ppt/tags/tag14.xml><?xml version="1.0" encoding="utf-8"?>
<p:tagLst xmlns:a="http://schemas.openxmlformats.org/drawingml/2006/main" xmlns:r="http://schemas.openxmlformats.org/officeDocument/2006/relationships" xmlns:p="http://schemas.openxmlformats.org/presentationml/2006/main">
  <p:tag name="TIMING" val="|33.2|1.4|1|1.7"/>
</p:tagLst>
</file>

<file path=ppt/tags/tag15.xml><?xml version="1.0" encoding="utf-8"?>
<p:tagLst xmlns:a="http://schemas.openxmlformats.org/drawingml/2006/main" xmlns:r="http://schemas.openxmlformats.org/officeDocument/2006/relationships" xmlns:p="http://schemas.openxmlformats.org/presentationml/2006/main">
  <p:tag name="TIMING" val="|4.7"/>
</p:tagLst>
</file>

<file path=ppt/tags/tag16.xml><?xml version="1.0" encoding="utf-8"?>
<p:tagLst xmlns:a="http://schemas.openxmlformats.org/drawingml/2006/main" xmlns:r="http://schemas.openxmlformats.org/officeDocument/2006/relationships" xmlns:p="http://schemas.openxmlformats.org/presentationml/2006/main">
  <p:tag name="TIMING" val="|2"/>
</p:tagLst>
</file>

<file path=ppt/tags/tag2.xml><?xml version="1.0" encoding="utf-8"?>
<p:tagLst xmlns:a="http://schemas.openxmlformats.org/drawingml/2006/main" xmlns:r="http://schemas.openxmlformats.org/officeDocument/2006/relationships" xmlns:p="http://schemas.openxmlformats.org/presentationml/2006/main">
  <p:tag name="TIMING" val="|0.8|4.6|1.3|2.6|1.6|14.4|4.3|6"/>
</p:tagLst>
</file>

<file path=ppt/tags/tag3.xml><?xml version="1.0" encoding="utf-8"?>
<p:tagLst xmlns:a="http://schemas.openxmlformats.org/drawingml/2006/main" xmlns:r="http://schemas.openxmlformats.org/officeDocument/2006/relationships" xmlns:p="http://schemas.openxmlformats.org/presentationml/2006/main">
  <p:tag name="TIMING" val="|1|10.7|23.8"/>
</p:tagLst>
</file>

<file path=ppt/tags/tag4.xml><?xml version="1.0" encoding="utf-8"?>
<p:tagLst xmlns:a="http://schemas.openxmlformats.org/drawingml/2006/main" xmlns:r="http://schemas.openxmlformats.org/officeDocument/2006/relationships" xmlns:p="http://schemas.openxmlformats.org/presentationml/2006/main">
  <p:tag name="TIMING" val="|2.2|0.8|29.5|0.9"/>
</p:tagLst>
</file>

<file path=ppt/tags/tag5.xml><?xml version="1.0" encoding="utf-8"?>
<p:tagLst xmlns:a="http://schemas.openxmlformats.org/drawingml/2006/main" xmlns:r="http://schemas.openxmlformats.org/officeDocument/2006/relationships" xmlns:p="http://schemas.openxmlformats.org/presentationml/2006/main">
  <p:tag name="TIMING" val="|33.3|1.2"/>
</p:tagLst>
</file>

<file path=ppt/tags/tag6.xml><?xml version="1.0" encoding="utf-8"?>
<p:tagLst xmlns:a="http://schemas.openxmlformats.org/drawingml/2006/main" xmlns:r="http://schemas.openxmlformats.org/officeDocument/2006/relationships" xmlns:p="http://schemas.openxmlformats.org/presentationml/2006/main">
  <p:tag name="TIMING" val="|32.2"/>
</p:tagLst>
</file>

<file path=ppt/tags/tag7.xml><?xml version="1.0" encoding="utf-8"?>
<p:tagLst xmlns:a="http://schemas.openxmlformats.org/drawingml/2006/main" xmlns:r="http://schemas.openxmlformats.org/officeDocument/2006/relationships" xmlns:p="http://schemas.openxmlformats.org/presentationml/2006/main">
  <p:tag name="TIMING" val="|40.3"/>
</p:tagLst>
</file>

<file path=ppt/tags/tag8.xml><?xml version="1.0" encoding="utf-8"?>
<p:tagLst xmlns:a="http://schemas.openxmlformats.org/drawingml/2006/main" xmlns:r="http://schemas.openxmlformats.org/officeDocument/2006/relationships" xmlns:p="http://schemas.openxmlformats.org/presentationml/2006/main">
  <p:tag name="TIMING" val="|46.5"/>
</p:tagLst>
</file>

<file path=ppt/tags/tag9.xml><?xml version="1.0" encoding="utf-8"?>
<p:tagLst xmlns:a="http://schemas.openxmlformats.org/drawingml/2006/main" xmlns:r="http://schemas.openxmlformats.org/officeDocument/2006/relationships" xmlns:p="http://schemas.openxmlformats.org/presentationml/2006/main">
  <p:tag name="TIMING" val="|33.1"/>
</p:tagLst>
</file>

<file path=ppt/theme/theme1.xml><?xml version="1.0" encoding="utf-8"?>
<a:theme xmlns:a="http://schemas.openxmlformats.org/drawingml/2006/main" name="MCC Blue Template">
  <a:themeElements>
    <a:clrScheme name="MCC Green ">
      <a:dk1>
        <a:srgbClr val="64B034"/>
      </a:dk1>
      <a:lt1>
        <a:sysClr val="window" lastClr="FFFFFF"/>
      </a:lt1>
      <a:dk2>
        <a:srgbClr val="131313"/>
      </a:dk2>
      <a:lt2>
        <a:srgbClr val="FFFFFF"/>
      </a:lt2>
      <a:accent1>
        <a:srgbClr val="64B034"/>
      </a:accent1>
      <a:accent2>
        <a:srgbClr val="007B99"/>
      </a:accent2>
      <a:accent3>
        <a:srgbClr val="F5BC1D"/>
      </a:accent3>
      <a:accent4>
        <a:srgbClr val="009CD1"/>
      </a:accent4>
      <a:accent5>
        <a:srgbClr val="64B034"/>
      </a:accent5>
      <a:accent6>
        <a:srgbClr val="007B99"/>
      </a:accent6>
      <a:hlink>
        <a:srgbClr val="F5BC1D"/>
      </a:hlink>
      <a:folHlink>
        <a:srgbClr val="009C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MCC Green Template">
  <a:themeElements>
    <a:clrScheme name="MCC Green ">
      <a:dk1>
        <a:srgbClr val="64B034"/>
      </a:dk1>
      <a:lt1>
        <a:sysClr val="window" lastClr="FFFFFF"/>
      </a:lt1>
      <a:dk2>
        <a:srgbClr val="131313"/>
      </a:dk2>
      <a:lt2>
        <a:srgbClr val="FFFFFF"/>
      </a:lt2>
      <a:accent1>
        <a:srgbClr val="64B034"/>
      </a:accent1>
      <a:accent2>
        <a:srgbClr val="007B99"/>
      </a:accent2>
      <a:accent3>
        <a:srgbClr val="F5BC1D"/>
      </a:accent3>
      <a:accent4>
        <a:srgbClr val="009CD1"/>
      </a:accent4>
      <a:accent5>
        <a:srgbClr val="64B034"/>
      </a:accent5>
      <a:accent6>
        <a:srgbClr val="007B99"/>
      </a:accent6>
      <a:hlink>
        <a:srgbClr val="F5BC1D"/>
      </a:hlink>
      <a:folHlink>
        <a:srgbClr val="009C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70C2BEBC9299834785A2697E17607A89" ma:contentTypeVersion="13" ma:contentTypeDescription="Create a new document." ma:contentTypeScope="" ma:versionID="0a49b4f6e83f0742fe0b8205da1e41d4">
  <xsd:schema xmlns:xsd="http://www.w3.org/2001/XMLSchema" xmlns:xs="http://www.w3.org/2001/XMLSchema" xmlns:p="http://schemas.microsoft.com/office/2006/metadata/properties" xmlns:ns3="59d094f8-a305-452c-9d9b-67ad42f8f909" xmlns:ns4="fd9d7230-4da4-4399-a148-e4638bb7ad27" targetNamespace="http://schemas.microsoft.com/office/2006/metadata/properties" ma:root="true" ma:fieldsID="7298844ae803ebdcc2326aca8ac64488" ns3:_="" ns4:_="">
    <xsd:import namespace="59d094f8-a305-452c-9d9b-67ad42f8f909"/>
    <xsd:import namespace="fd9d7230-4da4-4399-a148-e4638bb7ad2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d094f8-a305-452c-9d9b-67ad42f8f9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9d7230-4da4-4399-a148-e4638bb7ad2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56E5A3-6210-4F9E-A139-2315CBCE965C}">
  <ds:schemaRefs>
    <ds:schemaRef ds:uri="http://schemas.microsoft.com/office/2006/metadata/properties"/>
    <ds:schemaRef ds:uri="59d094f8-a305-452c-9d9b-67ad42f8f909"/>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fd9d7230-4da4-4399-a148-e4638bb7ad27"/>
    <ds:schemaRef ds:uri="http://www.w3.org/XML/1998/namespace"/>
    <ds:schemaRef ds:uri="http://purl.org/dc/dcmitype/"/>
  </ds:schemaRefs>
</ds:datastoreItem>
</file>

<file path=customXml/itemProps2.xml><?xml version="1.0" encoding="utf-8"?>
<ds:datastoreItem xmlns:ds="http://schemas.openxmlformats.org/officeDocument/2006/customXml" ds:itemID="{815B5F31-0674-4278-B82A-3AD8947BA316}">
  <ds:schemaRefs>
    <ds:schemaRef ds:uri="http://schemas.microsoft.com/office/2006/metadata/longProperties"/>
  </ds:schemaRefs>
</ds:datastoreItem>
</file>

<file path=customXml/itemProps3.xml><?xml version="1.0" encoding="utf-8"?>
<ds:datastoreItem xmlns:ds="http://schemas.openxmlformats.org/officeDocument/2006/customXml" ds:itemID="{E8FEA27A-0C80-46D6-A4C7-047C90E9D0E8}">
  <ds:schemaRefs>
    <ds:schemaRef ds:uri="http://schemas.microsoft.com/sharepoint/v3/contenttype/forms"/>
  </ds:schemaRefs>
</ds:datastoreItem>
</file>

<file path=customXml/itemProps4.xml><?xml version="1.0" encoding="utf-8"?>
<ds:datastoreItem xmlns:ds="http://schemas.openxmlformats.org/officeDocument/2006/customXml" ds:itemID="{78F69DEB-BED6-4A2B-9DAB-47FB45BB30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d094f8-a305-452c-9d9b-67ad42f8f909"/>
    <ds:schemaRef ds:uri="fd9d7230-4da4-4399-a148-e4638bb7ad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MCC PowerPoint Template</Template>
  <TotalTime>1783</TotalTime>
  <Words>2364</Words>
  <Application>Microsoft Office PowerPoint</Application>
  <PresentationFormat>On-screen Show (4:3)</PresentationFormat>
  <Paragraphs>216</Paragraphs>
  <Slides>27</Slides>
  <Notes>23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27</vt:i4>
      </vt:variant>
    </vt:vector>
  </HeadingPairs>
  <TitlesOfParts>
    <vt:vector size="39" baseType="lpstr">
      <vt:lpstr>ＭＳ Ｐゴシック</vt:lpstr>
      <vt:lpstr>Adobe Caslon Pro</vt:lpstr>
      <vt:lpstr>Arial</vt:lpstr>
      <vt:lpstr>Arial Bold</vt:lpstr>
      <vt:lpstr>Avant Garde</vt:lpstr>
      <vt:lpstr>B Avant Garde Demi</vt:lpstr>
      <vt:lpstr>Calibri</vt:lpstr>
      <vt:lpstr>Calibri (Body)</vt:lpstr>
      <vt:lpstr>Lucida Grande</vt:lpstr>
      <vt:lpstr>Wingdings</vt:lpstr>
      <vt:lpstr>MCC Blue Template</vt:lpstr>
      <vt:lpstr>1_MCC Green Template</vt:lpstr>
      <vt:lpstr>PowerPoint Presentation</vt:lpstr>
      <vt:lpstr>Articulated high school courses: Things to kNow</vt:lpstr>
      <vt:lpstr>MCC Online Application</vt:lpstr>
      <vt:lpstr>MCC Online application</vt:lpstr>
      <vt:lpstr>Mcc online application</vt:lpstr>
      <vt:lpstr>Mcc online application</vt:lpstr>
      <vt:lpstr>MCC online application</vt:lpstr>
      <vt:lpstr>MCC Online application</vt:lpstr>
      <vt:lpstr>MCC online application</vt:lpstr>
      <vt:lpstr>MCC Online application</vt:lpstr>
      <vt:lpstr>MCC Online application</vt:lpstr>
      <vt:lpstr>MCC online application</vt:lpstr>
      <vt:lpstr>  MCC Online Application</vt:lpstr>
      <vt:lpstr>MCC Online application</vt:lpstr>
      <vt:lpstr>MCC  Online  application</vt:lpstr>
      <vt:lpstr>MCC Online Application</vt:lpstr>
      <vt:lpstr>MCC Online application</vt:lpstr>
      <vt:lpstr>MCC Online application</vt:lpstr>
      <vt:lpstr>MCC Online application</vt:lpstr>
      <vt:lpstr>MCC Online application</vt:lpstr>
      <vt:lpstr>MCC Online application</vt:lpstr>
      <vt:lpstr>MCC Online application</vt:lpstr>
      <vt:lpstr>MCC Online application</vt:lpstr>
      <vt:lpstr>MCC Online application</vt:lpstr>
      <vt:lpstr>MCC Online application</vt:lpstr>
      <vt:lpstr>MCC Online application</vt:lpstr>
      <vt:lpstr>MCC Online application</vt:lpstr>
    </vt:vector>
  </TitlesOfParts>
  <Company>MiraCosta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dc:creator>
  <cp:lastModifiedBy>Amy Pimentel</cp:lastModifiedBy>
  <cp:revision>583</cp:revision>
  <dcterms:created xsi:type="dcterms:W3CDTF">2015-03-15T16:30:03Z</dcterms:created>
  <dcterms:modified xsi:type="dcterms:W3CDTF">2020-09-30T17:46:28Z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
  </property>
  <property fmtid="{D5CDD505-2E9C-101B-9397-08002B2CF9AE}" pid="3" name="Category">
    <vt:lpwstr>4</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0x01010070C2BEBC9299834785A2697E17607A89</vt:lpwstr>
  </property>
</Properties>
</file>