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ACA95-D009-814B-8D4E-59377A11847A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5EE9-9F9C-DF44-8D32-9C4D5058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Annie </a:t>
            </a:r>
            <a:r>
              <a:rPr lang="en-US" dirty="0" err="1" smtClean="0">
                <a:solidFill>
                  <a:srgbClr val="FFFFFF"/>
                </a:solidFill>
              </a:rPr>
              <a:t>Liebovitz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0425"/>
            <a:ext cx="6400800" cy="1752600"/>
          </a:xfrm>
        </p:spPr>
        <p:txBody>
          <a:bodyPr/>
          <a:lstStyle/>
          <a:p>
            <a:r>
              <a:rPr lang="en-US" dirty="0" smtClean="0"/>
              <a:t>Narrative and Studio Portraiture</a:t>
            </a:r>
            <a:endParaRPr lang="en-US" dirty="0"/>
          </a:p>
        </p:txBody>
      </p:sp>
      <p:pic>
        <p:nvPicPr>
          <p:cNvPr id="4" name="Picture 3" descr="1260560743-annie_leibovitz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77" y="2952636"/>
            <a:ext cx="5407195" cy="34726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_annie_leibovit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93" y="581025"/>
            <a:ext cx="3734334" cy="52252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portraits-of-power-nike-women-with-annie-leibovitz-photograp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37" y="938244"/>
            <a:ext cx="7366000" cy="499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5716" y="6146524"/>
            <a:ext cx="45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Hope Solo – USA World Champion Soccer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29-liebovitz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52" y="440422"/>
            <a:ext cx="5100376" cy="5730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4691" y="6170960"/>
            <a:ext cx="401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Mikhail </a:t>
            </a:r>
            <a:r>
              <a:rPr lang="en-US" dirty="0" err="1" smtClean="0">
                <a:solidFill>
                  <a:srgbClr val="FFFFFF"/>
                </a:solidFill>
              </a:rPr>
              <a:t>Barishnikov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portraits-of-power-nike-women-with-annie-leibovitz-photograp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69" y="779463"/>
            <a:ext cx="7366000" cy="499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394" y="6068125"/>
            <a:ext cx="417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Laura </a:t>
            </a:r>
            <a:r>
              <a:rPr lang="en-US" dirty="0" err="1" smtClean="0">
                <a:solidFill>
                  <a:srgbClr val="FFFFFF"/>
                </a:solidFill>
              </a:rPr>
              <a:t>Enever</a:t>
            </a:r>
            <a:r>
              <a:rPr lang="en-US" dirty="0" smtClean="0">
                <a:solidFill>
                  <a:srgbClr val="FFFFFF"/>
                </a:solidFill>
              </a:rPr>
              <a:t> – Pro Surfer, Australia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54" y="1024242"/>
            <a:ext cx="6707916" cy="46061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3" y="491097"/>
            <a:ext cx="8128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ryl-streep-1981-annie-leibovit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02" y="377824"/>
            <a:ext cx="5197865" cy="5197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889" y="5911326"/>
            <a:ext cx="31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Meryl </a:t>
            </a:r>
            <a:r>
              <a:rPr lang="en-US" dirty="0" err="1" smtClean="0">
                <a:solidFill>
                  <a:srgbClr val="FFFFFF"/>
                </a:solidFill>
              </a:rPr>
              <a:t>Streep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opie-goldberg-annie-leibovitz-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96" y="658743"/>
            <a:ext cx="5300967" cy="5274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3153" y="6177884"/>
            <a:ext cx="299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Whoopi Goldberg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ibovitz_gallery_kid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38" y="771551"/>
            <a:ext cx="7620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88" y="560498"/>
            <a:ext cx="4028719" cy="57430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88" y="574854"/>
            <a:ext cx="7122970" cy="4821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8244" y="5754526"/>
            <a:ext cx="315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Leonardo Di </a:t>
            </a:r>
            <a:r>
              <a:rPr lang="en-US" dirty="0" err="1" smtClean="0">
                <a:solidFill>
                  <a:srgbClr val="FFFFFF"/>
                </a:solidFill>
              </a:rPr>
              <a:t>Caprio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ieleibovitz_gallery_mid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004" y="619744"/>
            <a:ext cx="5235070" cy="5313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2640" y="6177884"/>
            <a:ext cx="247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Bette Midler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ie-Leibovitz-Lennon-Yo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068" y="754007"/>
            <a:ext cx="5268830" cy="55428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7623340_1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94" y="949272"/>
            <a:ext cx="7203081" cy="4919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</Words>
  <Application>Microsoft Macintosh PowerPoint</Application>
  <PresentationFormat>On-screen Show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Annie Liebovitz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Annie Liebovitz</dc:title>
  <dc:creator>Office 2004 Test Drive User</dc:creator>
  <cp:lastModifiedBy>Office 2004 Test Drive User</cp:lastModifiedBy>
  <cp:revision>2</cp:revision>
  <dcterms:created xsi:type="dcterms:W3CDTF">2012-04-20T19:54:56Z</dcterms:created>
  <dcterms:modified xsi:type="dcterms:W3CDTF">2012-04-20T20:00:12Z</dcterms:modified>
</cp:coreProperties>
</file>