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4" r:id="rId13"/>
    <p:sldId id="271" r:id="rId14"/>
    <p:sldId id="268" r:id="rId15"/>
    <p:sldId id="269" r:id="rId16"/>
    <p:sldId id="273" r:id="rId17"/>
    <p:sldId id="270" r:id="rId18"/>
    <p:sldId id="272"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C871F-2265-7C4A-BFB7-2572DE92FFB6}"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C871F-2265-7C4A-BFB7-2572DE92FFB6}"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C871F-2265-7C4A-BFB7-2572DE92FFB6}"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C871F-2265-7C4A-BFB7-2572DE92FFB6}"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C871F-2265-7C4A-BFB7-2572DE92FFB6}"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C871F-2265-7C4A-BFB7-2572DE92FFB6}"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C871F-2265-7C4A-BFB7-2572DE92FFB6}"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C871F-2265-7C4A-BFB7-2572DE92FFB6}"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C871F-2265-7C4A-BFB7-2572DE92FFB6}"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C871F-2265-7C4A-BFB7-2572DE92FFB6}"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C871F-2265-7C4A-BFB7-2572DE92FFB6}"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3A8F8-8386-FD43-94F2-2CAE3996B4D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C871F-2265-7C4A-BFB7-2572DE92FFB6}" type="datetimeFigureOut">
              <a:rPr lang="en-US" smtClean="0"/>
              <a:t>9/19/17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3A8F8-8386-FD43-94F2-2CAE3996B4D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 Id="rId3"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 Id="rId3" Type="http://schemas.openxmlformats.org/officeDocument/2006/relationships/image" Target="../media/image4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Altered &amp; Forced Perspective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033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y-fl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95" y="782716"/>
            <a:ext cx="6958301" cy="5218726"/>
          </a:xfrm>
          <a:prstGeom prst="rect">
            <a:avLst/>
          </a:prstGeom>
        </p:spPr>
      </p:pic>
      <p:sp>
        <p:nvSpPr>
          <p:cNvPr id="3" name="TextBox 2"/>
          <p:cNvSpPr txBox="1"/>
          <p:nvPr/>
        </p:nvSpPr>
        <p:spPr>
          <a:xfrm>
            <a:off x="2259236" y="383974"/>
            <a:ext cx="4415109" cy="369332"/>
          </a:xfrm>
          <a:prstGeom prst="rect">
            <a:avLst/>
          </a:prstGeom>
          <a:noFill/>
        </p:spPr>
        <p:txBody>
          <a:bodyPr wrap="square" rtlCol="0">
            <a:spAutoFit/>
          </a:bodyPr>
          <a:lstStyle/>
          <a:p>
            <a:r>
              <a:rPr lang="en-US" dirty="0" smtClean="0"/>
              <a:t>Invert the perspective</a:t>
            </a:r>
            <a:endParaRPr lang="en-US" dirty="0"/>
          </a:p>
        </p:txBody>
      </p:sp>
    </p:spTree>
    <p:extLst>
      <p:ext uri="{BB962C8B-B14F-4D97-AF65-F5344CB8AC3E}">
        <p14:creationId xmlns:p14="http://schemas.microsoft.com/office/powerpoint/2010/main" val="253380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y-fla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323" y="1099991"/>
            <a:ext cx="6315490" cy="4732757"/>
          </a:xfrm>
          <a:prstGeom prst="rect">
            <a:avLst/>
          </a:prstGeom>
        </p:spPr>
      </p:pic>
      <p:sp>
        <p:nvSpPr>
          <p:cNvPr id="3" name="TextBox 2"/>
          <p:cNvSpPr txBox="1"/>
          <p:nvPr/>
        </p:nvSpPr>
        <p:spPr>
          <a:xfrm>
            <a:off x="2259236" y="383974"/>
            <a:ext cx="4415109" cy="369332"/>
          </a:xfrm>
          <a:prstGeom prst="rect">
            <a:avLst/>
          </a:prstGeom>
          <a:noFill/>
        </p:spPr>
        <p:txBody>
          <a:bodyPr wrap="square" rtlCol="0">
            <a:spAutoFit/>
          </a:bodyPr>
          <a:lstStyle/>
          <a:p>
            <a:r>
              <a:rPr lang="en-US" dirty="0" smtClean="0"/>
              <a:t>Invert the perspective</a:t>
            </a:r>
            <a:endParaRPr lang="en-US" dirty="0"/>
          </a:p>
        </p:txBody>
      </p:sp>
    </p:spTree>
    <p:extLst>
      <p:ext uri="{BB962C8B-B14F-4D97-AF65-F5344CB8AC3E}">
        <p14:creationId xmlns:p14="http://schemas.microsoft.com/office/powerpoint/2010/main" val="262403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of-clou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48" y="1919870"/>
            <a:ext cx="4595383" cy="3446537"/>
          </a:xfrm>
          <a:prstGeom prst="rect">
            <a:avLst/>
          </a:prstGeom>
        </p:spPr>
      </p:pic>
      <p:sp>
        <p:nvSpPr>
          <p:cNvPr id="3" name="TextBox 2"/>
          <p:cNvSpPr txBox="1"/>
          <p:nvPr/>
        </p:nvSpPr>
        <p:spPr>
          <a:xfrm>
            <a:off x="1373261" y="428279"/>
            <a:ext cx="5478279" cy="369332"/>
          </a:xfrm>
          <a:prstGeom prst="rect">
            <a:avLst/>
          </a:prstGeom>
          <a:noFill/>
        </p:spPr>
        <p:txBody>
          <a:bodyPr wrap="square" rtlCol="0">
            <a:spAutoFit/>
          </a:bodyPr>
          <a:lstStyle/>
          <a:p>
            <a:r>
              <a:rPr lang="en-US" dirty="0" smtClean="0"/>
              <a:t>Use reflections to invert perspective</a:t>
            </a:r>
            <a:endParaRPr lang="en-US" dirty="0"/>
          </a:p>
        </p:txBody>
      </p:sp>
      <p:pic>
        <p:nvPicPr>
          <p:cNvPr id="6" name="Picture 5" descr="70b10a98981503ede607a8c038eae7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261" y="1048544"/>
            <a:ext cx="3705195" cy="4938130"/>
          </a:xfrm>
          <a:prstGeom prst="rect">
            <a:avLst/>
          </a:prstGeom>
        </p:spPr>
      </p:pic>
    </p:spTree>
    <p:extLst>
      <p:ext uri="{BB962C8B-B14F-4D97-AF65-F5344CB8AC3E}">
        <p14:creationId xmlns:p14="http://schemas.microsoft.com/office/powerpoint/2010/main" val="124331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we-Bentum-iPhone-Photos-18@2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67" y="1622209"/>
            <a:ext cx="3694356" cy="3694356"/>
          </a:xfrm>
          <a:prstGeom prst="rect">
            <a:avLst/>
          </a:prstGeom>
        </p:spPr>
      </p:pic>
      <p:pic>
        <p:nvPicPr>
          <p:cNvPr id="3" name="Picture 2" descr="Kwe-Bentum-iPhone-Photos-3@2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083" y="1567212"/>
            <a:ext cx="4686690" cy="3749352"/>
          </a:xfrm>
          <a:prstGeom prst="rect">
            <a:avLst/>
          </a:prstGeom>
        </p:spPr>
      </p:pic>
      <p:sp>
        <p:nvSpPr>
          <p:cNvPr id="4" name="TextBox 3"/>
          <p:cNvSpPr txBox="1"/>
          <p:nvPr/>
        </p:nvSpPr>
        <p:spPr>
          <a:xfrm>
            <a:off x="1373261" y="428279"/>
            <a:ext cx="5478279" cy="369332"/>
          </a:xfrm>
          <a:prstGeom prst="rect">
            <a:avLst/>
          </a:prstGeom>
          <a:noFill/>
        </p:spPr>
        <p:txBody>
          <a:bodyPr wrap="square" rtlCol="0">
            <a:spAutoFit/>
          </a:bodyPr>
          <a:lstStyle/>
          <a:p>
            <a:r>
              <a:rPr lang="en-US" dirty="0" smtClean="0"/>
              <a:t>Use reflections to invert perspective</a:t>
            </a:r>
            <a:endParaRPr lang="en-US" dirty="0"/>
          </a:p>
        </p:txBody>
      </p:sp>
    </p:spTree>
    <p:extLst>
      <p:ext uri="{BB962C8B-B14F-4D97-AF65-F5344CB8AC3E}">
        <p14:creationId xmlns:p14="http://schemas.microsoft.com/office/powerpoint/2010/main" val="390850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eative-photo-manipulation-erik-johanss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06" y="1166691"/>
            <a:ext cx="7513685" cy="5011970"/>
          </a:xfrm>
          <a:prstGeom prst="rect">
            <a:avLst/>
          </a:prstGeom>
        </p:spPr>
      </p:pic>
      <p:sp>
        <p:nvSpPr>
          <p:cNvPr id="3" name="TextBox 2"/>
          <p:cNvSpPr txBox="1"/>
          <p:nvPr/>
        </p:nvSpPr>
        <p:spPr>
          <a:xfrm>
            <a:off x="2155872" y="398742"/>
            <a:ext cx="5433980" cy="369332"/>
          </a:xfrm>
          <a:prstGeom prst="rect">
            <a:avLst/>
          </a:prstGeom>
          <a:noFill/>
        </p:spPr>
        <p:txBody>
          <a:bodyPr wrap="square" rtlCol="0">
            <a:spAutoFit/>
          </a:bodyPr>
          <a:lstStyle/>
          <a:p>
            <a:r>
              <a:rPr lang="en-US" dirty="0" smtClean="0"/>
              <a:t>Erik </a:t>
            </a:r>
            <a:r>
              <a:rPr lang="en-US" dirty="0" err="1" smtClean="0"/>
              <a:t>Johannson</a:t>
            </a:r>
            <a:r>
              <a:rPr lang="en-US" dirty="0" smtClean="0"/>
              <a:t>: original photography and </a:t>
            </a:r>
            <a:r>
              <a:rPr lang="en-US" dirty="0"/>
              <a:t>P</a:t>
            </a:r>
            <a:r>
              <a:rPr lang="en-US" dirty="0" smtClean="0"/>
              <a:t>hotoshop</a:t>
            </a:r>
            <a:endParaRPr lang="en-US" dirty="0"/>
          </a:p>
        </p:txBody>
      </p:sp>
    </p:spTree>
    <p:extLst>
      <p:ext uri="{BB962C8B-B14F-4D97-AF65-F5344CB8AC3E}">
        <p14:creationId xmlns:p14="http://schemas.microsoft.com/office/powerpoint/2010/main" val="88406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ikjohansson_hemsi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9" y="1032424"/>
            <a:ext cx="7693216" cy="4808260"/>
          </a:xfrm>
          <a:prstGeom prst="rect">
            <a:avLst/>
          </a:prstGeom>
        </p:spPr>
      </p:pic>
      <p:sp>
        <p:nvSpPr>
          <p:cNvPr id="4" name="TextBox 3"/>
          <p:cNvSpPr txBox="1"/>
          <p:nvPr/>
        </p:nvSpPr>
        <p:spPr>
          <a:xfrm>
            <a:off x="2155872" y="398742"/>
            <a:ext cx="5433980" cy="369332"/>
          </a:xfrm>
          <a:prstGeom prst="rect">
            <a:avLst/>
          </a:prstGeom>
          <a:noFill/>
        </p:spPr>
        <p:txBody>
          <a:bodyPr wrap="square" rtlCol="0">
            <a:spAutoFit/>
          </a:bodyPr>
          <a:lstStyle/>
          <a:p>
            <a:r>
              <a:rPr lang="en-US" dirty="0" smtClean="0"/>
              <a:t>Erik </a:t>
            </a:r>
            <a:r>
              <a:rPr lang="en-US" dirty="0" err="1" smtClean="0"/>
              <a:t>Johannson</a:t>
            </a:r>
            <a:r>
              <a:rPr lang="en-US" dirty="0" smtClean="0"/>
              <a:t>: original photography and </a:t>
            </a:r>
            <a:r>
              <a:rPr lang="en-US" dirty="0"/>
              <a:t>P</a:t>
            </a:r>
            <a:r>
              <a:rPr lang="en-US" dirty="0" smtClean="0"/>
              <a:t>hotoshop</a:t>
            </a:r>
            <a:endParaRPr lang="en-US" dirty="0"/>
          </a:p>
        </p:txBody>
      </p:sp>
    </p:spTree>
    <p:extLst>
      <p:ext uri="{BB962C8B-B14F-4D97-AF65-F5344CB8AC3E}">
        <p14:creationId xmlns:p14="http://schemas.microsoft.com/office/powerpoint/2010/main" val="68960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cover-upmel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35" y="1078511"/>
            <a:ext cx="6895839" cy="5171880"/>
          </a:xfrm>
          <a:prstGeom prst="rect">
            <a:avLst/>
          </a:prstGeom>
        </p:spPr>
      </p:pic>
      <p:sp>
        <p:nvSpPr>
          <p:cNvPr id="3" name="TextBox 2"/>
          <p:cNvSpPr txBox="1"/>
          <p:nvPr/>
        </p:nvSpPr>
        <p:spPr>
          <a:xfrm>
            <a:off x="2155872" y="398742"/>
            <a:ext cx="5433980" cy="369332"/>
          </a:xfrm>
          <a:prstGeom prst="rect">
            <a:avLst/>
          </a:prstGeom>
          <a:noFill/>
        </p:spPr>
        <p:txBody>
          <a:bodyPr wrap="square" rtlCol="0">
            <a:spAutoFit/>
          </a:bodyPr>
          <a:lstStyle/>
          <a:p>
            <a:r>
              <a:rPr lang="en-US" dirty="0" smtClean="0"/>
              <a:t>Erik </a:t>
            </a:r>
            <a:r>
              <a:rPr lang="en-US" dirty="0" err="1" smtClean="0"/>
              <a:t>Johannson</a:t>
            </a:r>
            <a:r>
              <a:rPr lang="en-US" dirty="0" smtClean="0"/>
              <a:t>: original photography and </a:t>
            </a:r>
            <a:r>
              <a:rPr lang="en-US" dirty="0"/>
              <a:t>P</a:t>
            </a:r>
            <a:r>
              <a:rPr lang="en-US" dirty="0" smtClean="0"/>
              <a:t>hotoshop</a:t>
            </a:r>
            <a:endParaRPr lang="en-US" dirty="0"/>
          </a:p>
        </p:txBody>
      </p:sp>
    </p:spTree>
    <p:extLst>
      <p:ext uri="{BB962C8B-B14F-4D97-AF65-F5344CB8AC3E}">
        <p14:creationId xmlns:p14="http://schemas.microsoft.com/office/powerpoint/2010/main" val="115720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ooting-Perspective-iPhone-Photos-12@2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099" y="1236606"/>
            <a:ext cx="3588087" cy="4478702"/>
          </a:xfrm>
          <a:prstGeom prst="rect">
            <a:avLst/>
          </a:prstGeom>
        </p:spPr>
      </p:pic>
      <p:pic>
        <p:nvPicPr>
          <p:cNvPr id="3" name="Picture 2" descr="Shooting-Perspective-iPhone-Photos-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86" y="1347028"/>
            <a:ext cx="4368280" cy="4368280"/>
          </a:xfrm>
          <a:prstGeom prst="rect">
            <a:avLst/>
          </a:prstGeom>
        </p:spPr>
      </p:pic>
      <p:sp>
        <p:nvSpPr>
          <p:cNvPr id="4" name="TextBox 3"/>
          <p:cNvSpPr txBox="1"/>
          <p:nvPr/>
        </p:nvSpPr>
        <p:spPr>
          <a:xfrm>
            <a:off x="2421665" y="561193"/>
            <a:ext cx="4119784" cy="369332"/>
          </a:xfrm>
          <a:prstGeom prst="rect">
            <a:avLst/>
          </a:prstGeom>
          <a:noFill/>
        </p:spPr>
        <p:txBody>
          <a:bodyPr wrap="square" rtlCol="0">
            <a:spAutoFit/>
          </a:bodyPr>
          <a:lstStyle/>
          <a:p>
            <a:r>
              <a:rPr lang="en-US" dirty="0" smtClean="0"/>
              <a:t>Extreme Angles: Look up – look down</a:t>
            </a:r>
            <a:endParaRPr lang="en-US" dirty="0"/>
          </a:p>
        </p:txBody>
      </p:sp>
    </p:spTree>
    <p:extLst>
      <p:ext uri="{BB962C8B-B14F-4D97-AF65-F5344CB8AC3E}">
        <p14:creationId xmlns:p14="http://schemas.microsoft.com/office/powerpoint/2010/main" val="300115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03-17-at-12.46.12-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561" y="336618"/>
            <a:ext cx="4421442" cy="2946262"/>
          </a:xfrm>
          <a:prstGeom prst="rect">
            <a:avLst/>
          </a:prstGeom>
        </p:spPr>
      </p:pic>
      <p:pic>
        <p:nvPicPr>
          <p:cNvPr id="3" name="Picture 2" descr="Screen-Shot-2014-03-17-at-12.46.25-PM-553x3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534" y="3618218"/>
            <a:ext cx="5104461" cy="2981448"/>
          </a:xfrm>
          <a:prstGeom prst="rect">
            <a:avLst/>
          </a:prstGeom>
        </p:spPr>
      </p:pic>
      <p:sp>
        <p:nvSpPr>
          <p:cNvPr id="4" name="TextBox 3"/>
          <p:cNvSpPr txBox="1"/>
          <p:nvPr/>
        </p:nvSpPr>
        <p:spPr>
          <a:xfrm>
            <a:off x="7161631" y="1713115"/>
            <a:ext cx="1771950" cy="1477328"/>
          </a:xfrm>
          <a:prstGeom prst="rect">
            <a:avLst/>
          </a:prstGeom>
          <a:noFill/>
        </p:spPr>
        <p:txBody>
          <a:bodyPr wrap="square" rtlCol="0">
            <a:spAutoFit/>
          </a:bodyPr>
          <a:lstStyle/>
          <a:p>
            <a:r>
              <a:rPr lang="en-US" dirty="0" smtClean="0"/>
              <a:t>Aerial Photography with Atmospheric Perspective</a:t>
            </a:r>
            <a:endParaRPr lang="en-US" dirty="0"/>
          </a:p>
        </p:txBody>
      </p:sp>
    </p:spTree>
    <p:extLst>
      <p:ext uri="{BB962C8B-B14F-4D97-AF65-F5344CB8AC3E}">
        <p14:creationId xmlns:p14="http://schemas.microsoft.com/office/powerpoint/2010/main" val="323711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ic-realism-paintings-rob-gonsalves-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95" y="1860799"/>
            <a:ext cx="7947985" cy="3928833"/>
          </a:xfrm>
          <a:prstGeom prst="rect">
            <a:avLst/>
          </a:prstGeom>
        </p:spPr>
      </p:pic>
      <p:sp>
        <p:nvSpPr>
          <p:cNvPr id="3" name="TextBox 2"/>
          <p:cNvSpPr txBox="1"/>
          <p:nvPr/>
        </p:nvSpPr>
        <p:spPr>
          <a:xfrm>
            <a:off x="1919612" y="605498"/>
            <a:ext cx="5847435" cy="369332"/>
          </a:xfrm>
          <a:prstGeom prst="rect">
            <a:avLst/>
          </a:prstGeom>
          <a:noFill/>
        </p:spPr>
        <p:txBody>
          <a:bodyPr wrap="square" rtlCol="0">
            <a:spAutoFit/>
          </a:bodyPr>
          <a:lstStyle/>
          <a:p>
            <a:r>
              <a:rPr lang="en-US" dirty="0" smtClean="0"/>
              <a:t>Robert </a:t>
            </a:r>
            <a:r>
              <a:rPr lang="en-US" dirty="0" err="1" smtClean="0"/>
              <a:t>Gonsalves</a:t>
            </a:r>
            <a:endParaRPr lang="en-US" dirty="0"/>
          </a:p>
        </p:txBody>
      </p:sp>
    </p:spTree>
    <p:extLst>
      <p:ext uri="{BB962C8B-B14F-4D97-AF65-F5344CB8AC3E}">
        <p14:creationId xmlns:p14="http://schemas.microsoft.com/office/powerpoint/2010/main" val="338202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0936"/>
            <a:ext cx="8229600" cy="5435228"/>
          </a:xfrm>
        </p:spPr>
        <p:txBody>
          <a:bodyPr/>
          <a:lstStyle/>
          <a:p>
            <a:pPr marL="0" indent="0">
              <a:buNone/>
            </a:pPr>
            <a:r>
              <a:rPr lang="en-US" sz="2000" dirty="0" smtClean="0"/>
              <a:t>Perspective: the technique used in art and photography to represent 3D objects on a 2D surface.</a:t>
            </a:r>
            <a:endParaRPr lang="en-US" sz="2000" dirty="0"/>
          </a:p>
          <a:p>
            <a:endParaRPr lang="en-US" sz="2000" dirty="0" smtClean="0"/>
          </a:p>
          <a:p>
            <a:endParaRPr lang="en-US" sz="2000" dirty="0" smtClean="0"/>
          </a:p>
          <a:p>
            <a:pPr marL="0" indent="0">
              <a:buNone/>
            </a:pPr>
            <a:r>
              <a:rPr lang="en-US" sz="2000" b="1" dirty="0" smtClean="0"/>
              <a:t>Forced </a:t>
            </a:r>
            <a:r>
              <a:rPr lang="en-US" sz="2000" b="1" dirty="0"/>
              <a:t>perspective</a:t>
            </a:r>
            <a:r>
              <a:rPr lang="en-US" sz="2000" dirty="0"/>
              <a:t> is a technique which employs optical illusion to make an object appear farther away, closer, larger or smaller than it actually is. It manipulates human visual perception through the use of scaled objects and the correlation between them and the vantage point of the spectator or camera. </a:t>
            </a:r>
          </a:p>
          <a:p>
            <a:endParaRPr lang="en-US" sz="2000" dirty="0"/>
          </a:p>
        </p:txBody>
      </p:sp>
      <p:pic>
        <p:nvPicPr>
          <p:cNvPr id="4" name="Picture 3"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209" y="3824345"/>
            <a:ext cx="3675283" cy="2753545"/>
          </a:xfrm>
          <a:prstGeom prst="rect">
            <a:avLst/>
          </a:prstGeom>
        </p:spPr>
      </p:pic>
    </p:spTree>
    <p:extLst>
      <p:ext uri="{BB962C8B-B14F-4D97-AF65-F5344CB8AC3E}">
        <p14:creationId xmlns:p14="http://schemas.microsoft.com/office/powerpoint/2010/main" val="384179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ic-realism-paintings-rob-gonsalves-2__8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70" y="886093"/>
            <a:ext cx="3567376" cy="5440249"/>
          </a:xfrm>
          <a:prstGeom prst="rect">
            <a:avLst/>
          </a:prstGeom>
        </p:spPr>
      </p:pic>
      <p:pic>
        <p:nvPicPr>
          <p:cNvPr id="3" name="Picture 2" descr="1899971_659539127415662_547653284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658" y="1521129"/>
            <a:ext cx="4949978" cy="4362168"/>
          </a:xfrm>
          <a:prstGeom prst="rect">
            <a:avLst/>
          </a:prstGeom>
        </p:spPr>
      </p:pic>
      <p:sp>
        <p:nvSpPr>
          <p:cNvPr id="4" name="TextBox 3"/>
          <p:cNvSpPr txBox="1"/>
          <p:nvPr/>
        </p:nvSpPr>
        <p:spPr>
          <a:xfrm>
            <a:off x="4577537" y="605498"/>
            <a:ext cx="3189510" cy="369332"/>
          </a:xfrm>
          <a:prstGeom prst="rect">
            <a:avLst/>
          </a:prstGeom>
          <a:noFill/>
        </p:spPr>
        <p:txBody>
          <a:bodyPr wrap="square" rtlCol="0">
            <a:spAutoFit/>
          </a:bodyPr>
          <a:lstStyle/>
          <a:p>
            <a:r>
              <a:rPr lang="en-US" dirty="0" smtClean="0"/>
              <a:t>Robert </a:t>
            </a:r>
            <a:r>
              <a:rPr lang="en-US" dirty="0" err="1" smtClean="0"/>
              <a:t>Gonsalves</a:t>
            </a:r>
            <a:endParaRPr lang="en-US" dirty="0"/>
          </a:p>
        </p:txBody>
      </p:sp>
    </p:spTree>
    <p:extLst>
      <p:ext uri="{BB962C8B-B14F-4D97-AF65-F5344CB8AC3E}">
        <p14:creationId xmlns:p14="http://schemas.microsoft.com/office/powerpoint/2010/main" val="32112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9072_415990215103889_367928224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875" y="914011"/>
            <a:ext cx="4153617" cy="5205577"/>
          </a:xfrm>
          <a:prstGeom prst="rect">
            <a:avLst/>
          </a:prstGeom>
        </p:spPr>
      </p:pic>
      <p:pic>
        <p:nvPicPr>
          <p:cNvPr id="3" name="Picture 2" descr="10593000_763701256999448_5910612532257485304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1" y="914010"/>
            <a:ext cx="3475807" cy="5205577"/>
          </a:xfrm>
          <a:prstGeom prst="rect">
            <a:avLst/>
          </a:prstGeom>
        </p:spPr>
      </p:pic>
      <p:sp>
        <p:nvSpPr>
          <p:cNvPr id="4" name="TextBox 3"/>
          <p:cNvSpPr txBox="1"/>
          <p:nvPr/>
        </p:nvSpPr>
        <p:spPr>
          <a:xfrm>
            <a:off x="2982782" y="250935"/>
            <a:ext cx="3189510" cy="369332"/>
          </a:xfrm>
          <a:prstGeom prst="rect">
            <a:avLst/>
          </a:prstGeom>
          <a:noFill/>
        </p:spPr>
        <p:txBody>
          <a:bodyPr wrap="square" rtlCol="0">
            <a:spAutoFit/>
          </a:bodyPr>
          <a:lstStyle/>
          <a:p>
            <a:r>
              <a:rPr lang="en-US" dirty="0" smtClean="0"/>
              <a:t>Robert </a:t>
            </a:r>
            <a:r>
              <a:rPr lang="en-US" dirty="0" err="1" smtClean="0"/>
              <a:t>Gonsalves</a:t>
            </a:r>
            <a:endParaRPr lang="en-US" dirty="0"/>
          </a:p>
        </p:txBody>
      </p:sp>
    </p:spTree>
    <p:extLst>
      <p:ext uri="{BB962C8B-B14F-4D97-AF65-F5344CB8AC3E}">
        <p14:creationId xmlns:p14="http://schemas.microsoft.com/office/powerpoint/2010/main" val="17036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435672923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527" y="1033777"/>
            <a:ext cx="3510406" cy="5261851"/>
          </a:xfrm>
          <a:prstGeom prst="rect">
            <a:avLst/>
          </a:prstGeom>
        </p:spPr>
      </p:pic>
      <p:pic>
        <p:nvPicPr>
          <p:cNvPr id="3" name="Picture 2" descr="creative-photo-manipulation-erik-johansson-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9" y="1447286"/>
            <a:ext cx="4672301" cy="4672301"/>
          </a:xfrm>
          <a:prstGeom prst="rect">
            <a:avLst/>
          </a:prstGeom>
        </p:spPr>
      </p:pic>
      <p:sp>
        <p:nvSpPr>
          <p:cNvPr id="4" name="TextBox 3"/>
          <p:cNvSpPr txBox="1"/>
          <p:nvPr/>
        </p:nvSpPr>
        <p:spPr>
          <a:xfrm>
            <a:off x="1624287" y="428279"/>
            <a:ext cx="4090252" cy="646331"/>
          </a:xfrm>
          <a:prstGeom prst="rect">
            <a:avLst/>
          </a:prstGeom>
          <a:noFill/>
        </p:spPr>
        <p:txBody>
          <a:bodyPr wrap="square" rtlCol="0">
            <a:spAutoFit/>
          </a:bodyPr>
          <a:lstStyle/>
          <a:p>
            <a:r>
              <a:rPr lang="en-US" dirty="0" smtClean="0"/>
              <a:t>Blur the Line between Drawn and Digital: Erik </a:t>
            </a:r>
            <a:r>
              <a:rPr lang="en-US" dirty="0" err="1" smtClean="0"/>
              <a:t>Johannson</a:t>
            </a:r>
            <a:endParaRPr lang="en-US" dirty="0"/>
          </a:p>
        </p:txBody>
      </p:sp>
    </p:spTree>
    <p:extLst>
      <p:ext uri="{BB962C8B-B14F-4D97-AF65-F5344CB8AC3E}">
        <p14:creationId xmlns:p14="http://schemas.microsoft.com/office/powerpoint/2010/main" val="136737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1dddd3ef9dd88b23ee169e56aa33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26" y="1343908"/>
            <a:ext cx="5360204" cy="3018207"/>
          </a:xfrm>
          <a:prstGeom prst="rect">
            <a:avLst/>
          </a:prstGeom>
        </p:spPr>
      </p:pic>
      <p:pic>
        <p:nvPicPr>
          <p:cNvPr id="3" name="Picture 2" descr="pencil_vs_camera___63_by_benheine-d4sb6a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34" y="3708287"/>
            <a:ext cx="4403418" cy="2933777"/>
          </a:xfrm>
          <a:prstGeom prst="rect">
            <a:avLst/>
          </a:prstGeom>
        </p:spPr>
      </p:pic>
      <p:sp>
        <p:nvSpPr>
          <p:cNvPr id="4" name="TextBox 3"/>
          <p:cNvSpPr txBox="1"/>
          <p:nvPr/>
        </p:nvSpPr>
        <p:spPr>
          <a:xfrm>
            <a:off x="2406899" y="531657"/>
            <a:ext cx="3853991" cy="369332"/>
          </a:xfrm>
          <a:prstGeom prst="rect">
            <a:avLst/>
          </a:prstGeom>
          <a:noFill/>
        </p:spPr>
        <p:txBody>
          <a:bodyPr wrap="square" rtlCol="0">
            <a:spAutoFit/>
          </a:bodyPr>
          <a:lstStyle/>
          <a:p>
            <a:r>
              <a:rPr lang="en-US" dirty="0" smtClean="0"/>
              <a:t>Ben Heine: Pencil vs. Camera Series</a:t>
            </a:r>
            <a:endParaRPr lang="en-US" dirty="0"/>
          </a:p>
        </p:txBody>
      </p:sp>
    </p:spTree>
    <p:extLst>
      <p:ext uri="{BB962C8B-B14F-4D97-AF65-F5344CB8AC3E}">
        <p14:creationId xmlns:p14="http://schemas.microsoft.com/office/powerpoint/2010/main" val="242607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rk_hedges-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3" y="815425"/>
            <a:ext cx="3718353" cy="5378805"/>
          </a:xfrm>
          <a:prstGeom prst="rect">
            <a:avLst/>
          </a:prstGeom>
        </p:spPr>
      </p:pic>
      <p:pic>
        <p:nvPicPr>
          <p:cNvPr id="4" name="Picture 3" descr="dark_hedges_wide_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576" y="2534414"/>
            <a:ext cx="4379187" cy="2941030"/>
          </a:xfrm>
          <a:prstGeom prst="rect">
            <a:avLst/>
          </a:prstGeom>
        </p:spPr>
      </p:pic>
      <p:sp>
        <p:nvSpPr>
          <p:cNvPr id="5" name="TextBox 4"/>
          <p:cNvSpPr txBox="1"/>
          <p:nvPr/>
        </p:nvSpPr>
        <p:spPr>
          <a:xfrm>
            <a:off x="4695667" y="605498"/>
            <a:ext cx="3721095" cy="369332"/>
          </a:xfrm>
          <a:prstGeom prst="rect">
            <a:avLst/>
          </a:prstGeom>
          <a:noFill/>
        </p:spPr>
        <p:txBody>
          <a:bodyPr wrap="square" rtlCol="0">
            <a:spAutoFit/>
          </a:bodyPr>
          <a:lstStyle/>
          <a:p>
            <a:r>
              <a:rPr lang="en-US" dirty="0" smtClean="0"/>
              <a:t>Vary your lenses to altar depth.</a:t>
            </a:r>
            <a:endParaRPr lang="en-US" dirty="0"/>
          </a:p>
        </p:txBody>
      </p:sp>
      <p:sp>
        <p:nvSpPr>
          <p:cNvPr id="6" name="TextBox 5"/>
          <p:cNvSpPr txBox="1"/>
          <p:nvPr/>
        </p:nvSpPr>
        <p:spPr>
          <a:xfrm>
            <a:off x="620182" y="295365"/>
            <a:ext cx="3056614" cy="369332"/>
          </a:xfrm>
          <a:prstGeom prst="rect">
            <a:avLst/>
          </a:prstGeom>
          <a:noFill/>
        </p:spPr>
        <p:txBody>
          <a:bodyPr wrap="square" rtlCol="0">
            <a:spAutoFit/>
          </a:bodyPr>
          <a:lstStyle/>
          <a:p>
            <a:r>
              <a:rPr lang="en-US" dirty="0" smtClean="0"/>
              <a:t>Telephoto lens</a:t>
            </a:r>
            <a:endParaRPr lang="en-US" dirty="0"/>
          </a:p>
        </p:txBody>
      </p:sp>
      <p:sp>
        <p:nvSpPr>
          <p:cNvPr id="7" name="TextBox 6"/>
          <p:cNvSpPr txBox="1"/>
          <p:nvPr/>
        </p:nvSpPr>
        <p:spPr>
          <a:xfrm>
            <a:off x="5374915" y="5774381"/>
            <a:ext cx="2835120" cy="369332"/>
          </a:xfrm>
          <a:prstGeom prst="rect">
            <a:avLst/>
          </a:prstGeom>
          <a:noFill/>
        </p:spPr>
        <p:txBody>
          <a:bodyPr wrap="square" rtlCol="0">
            <a:spAutoFit/>
          </a:bodyPr>
          <a:lstStyle/>
          <a:p>
            <a:r>
              <a:rPr lang="en-US" dirty="0" smtClean="0"/>
              <a:t>Wide angle lens</a:t>
            </a:r>
            <a:endParaRPr lang="en-US" dirty="0"/>
          </a:p>
        </p:txBody>
      </p:sp>
    </p:spTree>
    <p:extLst>
      <p:ext uri="{BB962C8B-B14F-4D97-AF65-F5344CB8AC3E}">
        <p14:creationId xmlns:p14="http://schemas.microsoft.com/office/powerpoint/2010/main" val="30814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160b6669cacc2a220a2b9025a92c83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49" y="694108"/>
            <a:ext cx="3777148" cy="5632236"/>
          </a:xfrm>
          <a:prstGeom prst="rect">
            <a:avLst/>
          </a:prstGeom>
        </p:spPr>
      </p:pic>
      <p:sp>
        <p:nvSpPr>
          <p:cNvPr id="3" name="TextBox 2"/>
          <p:cNvSpPr txBox="1"/>
          <p:nvPr/>
        </p:nvSpPr>
        <p:spPr>
          <a:xfrm>
            <a:off x="5448746" y="1801725"/>
            <a:ext cx="2790821" cy="369332"/>
          </a:xfrm>
          <a:prstGeom prst="rect">
            <a:avLst/>
          </a:prstGeom>
          <a:noFill/>
        </p:spPr>
        <p:txBody>
          <a:bodyPr wrap="square" rtlCol="0">
            <a:spAutoFit/>
          </a:bodyPr>
          <a:lstStyle/>
          <a:p>
            <a:r>
              <a:rPr lang="en-US" dirty="0" smtClean="0"/>
              <a:t>Combine opposites</a:t>
            </a:r>
            <a:endParaRPr lang="en-US" dirty="0"/>
          </a:p>
        </p:txBody>
      </p:sp>
    </p:spTree>
    <p:extLst>
      <p:ext uri="{BB962C8B-B14F-4D97-AF65-F5344CB8AC3E}">
        <p14:creationId xmlns:p14="http://schemas.microsoft.com/office/powerpoint/2010/main" val="229891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sting_rainb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590" y="1041223"/>
            <a:ext cx="3488526" cy="4842074"/>
          </a:xfrm>
          <a:prstGeom prst="rect">
            <a:avLst/>
          </a:prstGeom>
        </p:spPr>
      </p:pic>
      <p:pic>
        <p:nvPicPr>
          <p:cNvPr id="3" name="Picture 2" descr="too_thirs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12" y="2628747"/>
            <a:ext cx="4121352" cy="3079774"/>
          </a:xfrm>
          <a:prstGeom prst="rect">
            <a:avLst/>
          </a:prstGeom>
        </p:spPr>
      </p:pic>
      <p:sp>
        <p:nvSpPr>
          <p:cNvPr id="4" name="TextBox 3"/>
          <p:cNvSpPr txBox="1"/>
          <p:nvPr/>
        </p:nvSpPr>
        <p:spPr>
          <a:xfrm>
            <a:off x="959806" y="827021"/>
            <a:ext cx="3130445" cy="646331"/>
          </a:xfrm>
          <a:prstGeom prst="rect">
            <a:avLst/>
          </a:prstGeom>
          <a:noFill/>
        </p:spPr>
        <p:txBody>
          <a:bodyPr wrap="square" rtlCol="0">
            <a:spAutoFit/>
          </a:bodyPr>
          <a:lstStyle/>
          <a:p>
            <a:r>
              <a:rPr lang="en-US" dirty="0" smtClean="0"/>
              <a:t>Avoid cliché and gimmick photos.</a:t>
            </a:r>
            <a:endParaRPr lang="en-US" dirty="0"/>
          </a:p>
        </p:txBody>
      </p:sp>
    </p:spTree>
    <p:extLst>
      <p:ext uri="{BB962C8B-B14F-4D97-AF65-F5344CB8AC3E}">
        <p14:creationId xmlns:p14="http://schemas.microsoft.com/office/powerpoint/2010/main" val="68322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ofpp-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09" y="1166690"/>
            <a:ext cx="4834752" cy="4834752"/>
          </a:xfrm>
          <a:prstGeom prst="rect">
            <a:avLst/>
          </a:prstGeom>
        </p:spPr>
      </p:pic>
      <p:pic>
        <p:nvPicPr>
          <p:cNvPr id="3" name="Picture 2" descr="beofpp-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617" y="2259539"/>
            <a:ext cx="3884584" cy="2587133"/>
          </a:xfrm>
          <a:prstGeom prst="rect">
            <a:avLst/>
          </a:prstGeom>
        </p:spPr>
      </p:pic>
      <p:sp>
        <p:nvSpPr>
          <p:cNvPr id="4" name="TextBox 3"/>
          <p:cNvSpPr txBox="1"/>
          <p:nvPr/>
        </p:nvSpPr>
        <p:spPr>
          <a:xfrm>
            <a:off x="6127994" y="1343910"/>
            <a:ext cx="2185404" cy="646331"/>
          </a:xfrm>
          <a:prstGeom prst="rect">
            <a:avLst/>
          </a:prstGeom>
          <a:noFill/>
        </p:spPr>
        <p:txBody>
          <a:bodyPr wrap="square" rtlCol="0">
            <a:spAutoFit/>
          </a:bodyPr>
          <a:lstStyle/>
          <a:p>
            <a:r>
              <a:rPr lang="en-US" dirty="0" smtClean="0"/>
              <a:t>Gimmick, poor composition</a:t>
            </a:r>
            <a:endParaRPr lang="en-US" dirty="0"/>
          </a:p>
        </p:txBody>
      </p:sp>
      <p:sp>
        <p:nvSpPr>
          <p:cNvPr id="5" name="TextBox 4"/>
          <p:cNvSpPr txBox="1"/>
          <p:nvPr/>
        </p:nvSpPr>
        <p:spPr>
          <a:xfrm>
            <a:off x="826910" y="383974"/>
            <a:ext cx="3219042" cy="646331"/>
          </a:xfrm>
          <a:prstGeom prst="rect">
            <a:avLst/>
          </a:prstGeom>
          <a:noFill/>
        </p:spPr>
        <p:txBody>
          <a:bodyPr wrap="square" rtlCol="0">
            <a:spAutoFit/>
          </a:bodyPr>
          <a:lstStyle/>
          <a:p>
            <a:r>
              <a:rPr lang="en-US" dirty="0" smtClean="0"/>
              <a:t>Better concept, great color, ordinary composition</a:t>
            </a:r>
            <a:endParaRPr lang="en-US" dirty="0"/>
          </a:p>
        </p:txBody>
      </p:sp>
    </p:spTree>
    <p:extLst>
      <p:ext uri="{BB962C8B-B14F-4D97-AF65-F5344CB8AC3E}">
        <p14:creationId xmlns:p14="http://schemas.microsoft.com/office/powerpoint/2010/main" val="184347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W399-MC-Escher-Convex-and-Concave-195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89" y="1519333"/>
            <a:ext cx="4259190" cy="3627410"/>
          </a:xfrm>
          <a:prstGeom prst="rect">
            <a:avLst/>
          </a:prstGeom>
        </p:spPr>
      </p:pic>
      <p:pic>
        <p:nvPicPr>
          <p:cNvPr id="4" name="Picture 3" descr="M--C--Escher-modern-art-326740_499_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452" y="1519333"/>
            <a:ext cx="3668636" cy="3675988"/>
          </a:xfrm>
          <a:prstGeom prst="rect">
            <a:avLst/>
          </a:prstGeom>
        </p:spPr>
      </p:pic>
      <p:sp>
        <p:nvSpPr>
          <p:cNvPr id="5" name="TextBox 4"/>
          <p:cNvSpPr txBox="1"/>
          <p:nvPr/>
        </p:nvSpPr>
        <p:spPr>
          <a:xfrm>
            <a:off x="1919612" y="472584"/>
            <a:ext cx="5153422" cy="369332"/>
          </a:xfrm>
          <a:prstGeom prst="rect">
            <a:avLst/>
          </a:prstGeom>
          <a:noFill/>
        </p:spPr>
        <p:txBody>
          <a:bodyPr wrap="square" rtlCol="0">
            <a:spAutoFit/>
          </a:bodyPr>
          <a:lstStyle/>
          <a:p>
            <a:r>
              <a:rPr lang="en-US" dirty="0" smtClean="0"/>
              <a:t>M.C. Escher</a:t>
            </a:r>
            <a:endParaRPr lang="en-US" dirty="0"/>
          </a:p>
        </p:txBody>
      </p:sp>
    </p:spTree>
    <p:extLst>
      <p:ext uri="{BB962C8B-B14F-4D97-AF65-F5344CB8AC3E}">
        <p14:creationId xmlns:p14="http://schemas.microsoft.com/office/powerpoint/2010/main" val="363046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02vhqc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56" y="931783"/>
            <a:ext cx="8342931" cy="4692899"/>
          </a:xfrm>
          <a:prstGeom prst="rect">
            <a:avLst/>
          </a:prstGeom>
        </p:spPr>
      </p:pic>
    </p:spTree>
    <p:extLst>
      <p:ext uri="{BB962C8B-B14F-4D97-AF65-F5344CB8AC3E}">
        <p14:creationId xmlns:p14="http://schemas.microsoft.com/office/powerpoint/2010/main" val="11584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488" y="1299604"/>
            <a:ext cx="4110474" cy="4976897"/>
          </a:xfrm>
          <a:prstGeom prst="rect">
            <a:avLst/>
          </a:prstGeom>
        </p:spPr>
      </p:pic>
      <p:pic>
        <p:nvPicPr>
          <p:cNvPr id="3" name="Picture 2" descr="dbf8158f1e1a19a041b3ac14ac124e0f--optical-illusion-art-art-optic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04" y="1299604"/>
            <a:ext cx="3703672" cy="5144884"/>
          </a:xfrm>
          <a:prstGeom prst="rect">
            <a:avLst/>
          </a:prstGeom>
        </p:spPr>
      </p:pic>
      <p:sp>
        <p:nvSpPr>
          <p:cNvPr id="4" name="TextBox 3"/>
          <p:cNvSpPr txBox="1"/>
          <p:nvPr/>
        </p:nvSpPr>
        <p:spPr>
          <a:xfrm>
            <a:off x="2126340" y="369206"/>
            <a:ext cx="4208381" cy="369332"/>
          </a:xfrm>
          <a:prstGeom prst="rect">
            <a:avLst/>
          </a:prstGeom>
          <a:noFill/>
        </p:spPr>
        <p:txBody>
          <a:bodyPr wrap="square" rtlCol="0">
            <a:spAutoFit/>
          </a:bodyPr>
          <a:lstStyle/>
          <a:p>
            <a:r>
              <a:rPr lang="en-US" dirty="0" smtClean="0"/>
              <a:t>Oleg </a:t>
            </a:r>
            <a:r>
              <a:rPr lang="en-US" dirty="0" err="1" smtClean="0"/>
              <a:t>Shupliak</a:t>
            </a:r>
            <a:r>
              <a:rPr lang="en-US" dirty="0" smtClean="0"/>
              <a:t> </a:t>
            </a:r>
            <a:endParaRPr lang="en-US" dirty="0"/>
          </a:p>
        </p:txBody>
      </p:sp>
    </p:spTree>
    <p:extLst>
      <p:ext uri="{BB962C8B-B14F-4D97-AF65-F5344CB8AC3E}">
        <p14:creationId xmlns:p14="http://schemas.microsoft.com/office/powerpoint/2010/main" val="281381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ddenbird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279" y="773760"/>
            <a:ext cx="4350818" cy="4350818"/>
          </a:xfrm>
          <a:prstGeom prst="rect">
            <a:avLst/>
          </a:prstGeom>
        </p:spPr>
      </p:pic>
      <p:pic>
        <p:nvPicPr>
          <p:cNvPr id="3" name="Picture 2" descr="Mona-Lisa-Water-by-Victor-Mol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24" y="773760"/>
            <a:ext cx="3582173" cy="4350818"/>
          </a:xfrm>
          <a:prstGeom prst="rect">
            <a:avLst/>
          </a:prstGeom>
        </p:spPr>
      </p:pic>
    </p:spTree>
    <p:extLst>
      <p:ext uri="{BB962C8B-B14F-4D97-AF65-F5344CB8AC3E}">
        <p14:creationId xmlns:p14="http://schemas.microsoft.com/office/powerpoint/2010/main" val="157548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fc6c03492c2c98fb850acfce523c78f--optical-illusion-art-art-optic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13" y="535532"/>
            <a:ext cx="4081263" cy="5908958"/>
          </a:xfrm>
          <a:prstGeom prst="rect">
            <a:avLst/>
          </a:prstGeom>
        </p:spPr>
      </p:pic>
    </p:spTree>
    <p:extLst>
      <p:ext uri="{BB962C8B-B14F-4D97-AF65-F5344CB8AC3E}">
        <p14:creationId xmlns:p14="http://schemas.microsoft.com/office/powerpoint/2010/main" val="353436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dbb7cf02c92343f0bf6da1ab00df4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98" y="1225764"/>
            <a:ext cx="3843279" cy="4849520"/>
          </a:xfrm>
          <a:prstGeom prst="rect">
            <a:avLst/>
          </a:prstGeom>
        </p:spPr>
      </p:pic>
      <p:pic>
        <p:nvPicPr>
          <p:cNvPr id="3" name="Picture 2" descr="downloa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092" y="1919871"/>
            <a:ext cx="3957887" cy="3957887"/>
          </a:xfrm>
          <a:prstGeom prst="rect">
            <a:avLst/>
          </a:prstGeom>
        </p:spPr>
      </p:pic>
      <p:sp>
        <p:nvSpPr>
          <p:cNvPr id="4" name="TextBox 3"/>
          <p:cNvSpPr txBox="1"/>
          <p:nvPr/>
        </p:nvSpPr>
        <p:spPr>
          <a:xfrm>
            <a:off x="2259236" y="383974"/>
            <a:ext cx="4415109" cy="369332"/>
          </a:xfrm>
          <a:prstGeom prst="rect">
            <a:avLst/>
          </a:prstGeom>
          <a:noFill/>
        </p:spPr>
        <p:txBody>
          <a:bodyPr wrap="square" rtlCol="0">
            <a:spAutoFit/>
          </a:bodyPr>
          <a:lstStyle/>
          <a:p>
            <a:r>
              <a:rPr lang="en-US" dirty="0" smtClean="0"/>
              <a:t>Invert the perspective</a:t>
            </a:r>
            <a:endParaRPr lang="en-US" dirty="0"/>
          </a:p>
        </p:txBody>
      </p:sp>
    </p:spTree>
    <p:extLst>
      <p:ext uri="{BB962C8B-B14F-4D97-AF65-F5344CB8AC3E}">
        <p14:creationId xmlns:p14="http://schemas.microsoft.com/office/powerpoint/2010/main" val="292214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9236" y="383974"/>
            <a:ext cx="4415109" cy="369332"/>
          </a:xfrm>
          <a:prstGeom prst="rect">
            <a:avLst/>
          </a:prstGeom>
          <a:noFill/>
        </p:spPr>
        <p:txBody>
          <a:bodyPr wrap="square" rtlCol="0">
            <a:spAutoFit/>
          </a:bodyPr>
          <a:lstStyle/>
          <a:p>
            <a:r>
              <a:rPr lang="en-US" dirty="0" smtClean="0"/>
              <a:t>Invert the perspective</a:t>
            </a:r>
            <a:endParaRPr lang="en-US" dirty="0"/>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694" y="1273616"/>
            <a:ext cx="3765202" cy="5026739"/>
          </a:xfrm>
          <a:prstGeom prst="rect">
            <a:avLst/>
          </a:prstGeom>
        </p:spPr>
      </p:pic>
      <p:pic>
        <p:nvPicPr>
          <p:cNvPr id="6" name="Picture 5" descr="6595f012110b662104b6877c45dd76aa--point-of-view-ang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44" y="1273617"/>
            <a:ext cx="3733279" cy="5026739"/>
          </a:xfrm>
          <a:prstGeom prst="rect">
            <a:avLst/>
          </a:prstGeom>
        </p:spPr>
      </p:pic>
    </p:spTree>
    <p:extLst>
      <p:ext uri="{BB962C8B-B14F-4D97-AF65-F5344CB8AC3E}">
        <p14:creationId xmlns:p14="http://schemas.microsoft.com/office/powerpoint/2010/main" val="185535152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387</TotalTime>
  <Words>141</Words>
  <Application>Microsoft Macintosh PowerPoint</Application>
  <PresentationFormat>On-screen Show (4:3)</PresentationFormat>
  <Paragraphs>30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vt:lpstr>
      <vt:lpstr>Altered &amp; Forced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Altered &amp; Forced Perspective</dc:title>
  <dc:creator>Jennifer Doerrer</dc:creator>
  <cp:lastModifiedBy>Jennifer Doerrer</cp:lastModifiedBy>
  <cp:revision>6</cp:revision>
  <dcterms:created xsi:type="dcterms:W3CDTF">2017-09-19T21:11:20Z</dcterms:created>
  <dcterms:modified xsi:type="dcterms:W3CDTF">2017-09-20T03:40:54Z</dcterms:modified>
</cp:coreProperties>
</file>