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69" r:id="rId4"/>
    <p:sldId id="268" r:id="rId5"/>
    <p:sldId id="267" r:id="rId6"/>
    <p:sldId id="266" r:id="rId7"/>
    <p:sldId id="270" r:id="rId8"/>
    <p:sldId id="271" r:id="rId9"/>
    <p:sldId id="258" r:id="rId10"/>
    <p:sldId id="259" r:id="rId11"/>
    <p:sldId id="260" r:id="rId12"/>
    <p:sldId id="257" r:id="rId13"/>
    <p:sldId id="261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D1CD7-27AB-4443-A13C-612B4C11858C}" type="datetimeFigureOut">
              <a:rPr lang="en-US" smtClean="0"/>
              <a:t>2/9/12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157AD-35C3-6C4D-9B34-572D8B67DE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25BEC-74C5-8149-BD67-391441565DF7}" type="slidenum">
              <a:rPr lang="en-US"/>
              <a:pPr/>
              <a:t>6</a:t>
            </a:fld>
            <a:endParaRPr lang="en-US"/>
          </a:p>
        </p:txBody>
      </p:sp>
      <p:sp>
        <p:nvSpPr>
          <p:cNvPr id="89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276C4-C82A-EB4A-A0EE-909EB09E55A2}" type="slidenum">
              <a:rPr lang="en-US"/>
              <a:pPr/>
              <a:t>7</a:t>
            </a:fld>
            <a:endParaRPr lang="en-US"/>
          </a:p>
        </p:txBody>
      </p:sp>
      <p:sp>
        <p:nvSpPr>
          <p:cNvPr id="15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9AA743-D013-0C42-AB13-6899F64FDE29}" type="slidenum">
              <a:rPr lang="en-US"/>
              <a:pPr/>
              <a:t>8</a:t>
            </a:fld>
            <a:endParaRPr lang="en-US"/>
          </a:p>
        </p:txBody>
      </p:sp>
      <p:sp>
        <p:nvSpPr>
          <p:cNvPr id="16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3801-4021-3447-A3EC-A1E6D3DDECB3}" type="datetimeFigureOut">
              <a:rPr lang="en-US" smtClean="0"/>
              <a:pPr/>
              <a:t>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4D21-608B-2044-81C6-975F5E984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3801-4021-3447-A3EC-A1E6D3DDECB3}" type="datetimeFigureOut">
              <a:rPr lang="en-US" smtClean="0"/>
              <a:pPr/>
              <a:t>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4D21-608B-2044-81C6-975F5E984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3801-4021-3447-A3EC-A1E6D3DDECB3}" type="datetimeFigureOut">
              <a:rPr lang="en-US" smtClean="0"/>
              <a:pPr/>
              <a:t>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4D21-608B-2044-81C6-975F5E984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3801-4021-3447-A3EC-A1E6D3DDECB3}" type="datetimeFigureOut">
              <a:rPr lang="en-US" smtClean="0"/>
              <a:pPr/>
              <a:t>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4D21-608B-2044-81C6-975F5E984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3801-4021-3447-A3EC-A1E6D3DDECB3}" type="datetimeFigureOut">
              <a:rPr lang="en-US" smtClean="0"/>
              <a:pPr/>
              <a:t>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4D21-608B-2044-81C6-975F5E984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3801-4021-3447-A3EC-A1E6D3DDECB3}" type="datetimeFigureOut">
              <a:rPr lang="en-US" smtClean="0"/>
              <a:pPr/>
              <a:t>2/9/12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4D21-608B-2044-81C6-975F5E984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3801-4021-3447-A3EC-A1E6D3DDECB3}" type="datetimeFigureOut">
              <a:rPr lang="en-US" smtClean="0"/>
              <a:pPr/>
              <a:t>2/9/12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4D21-608B-2044-81C6-975F5E984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3801-4021-3447-A3EC-A1E6D3DDECB3}" type="datetimeFigureOut">
              <a:rPr lang="en-US" smtClean="0"/>
              <a:pPr/>
              <a:t>2/9/12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4D21-608B-2044-81C6-975F5E984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3801-4021-3447-A3EC-A1E6D3DDECB3}" type="datetimeFigureOut">
              <a:rPr lang="en-US" smtClean="0"/>
              <a:pPr/>
              <a:t>2/9/12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4D21-608B-2044-81C6-975F5E984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3801-4021-3447-A3EC-A1E6D3DDECB3}" type="datetimeFigureOut">
              <a:rPr lang="en-US" smtClean="0"/>
              <a:pPr/>
              <a:t>2/9/12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4D21-608B-2044-81C6-975F5E984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3801-4021-3447-A3EC-A1E6D3DDECB3}" type="datetimeFigureOut">
              <a:rPr lang="en-US" smtClean="0"/>
              <a:pPr/>
              <a:t>2/9/12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4D21-608B-2044-81C6-975F5E984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63801-4021-3447-A3EC-A1E6D3DDECB3}" type="datetimeFigureOut">
              <a:rPr lang="en-US" smtClean="0"/>
              <a:pPr/>
              <a:t>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94D21-608B-2044-81C6-975F5E984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Abstract Painting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&amp;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Abstract Light Painting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CKYSHACK-Mask1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936" y="386992"/>
            <a:ext cx="4756921" cy="60990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145" y="709327"/>
            <a:ext cx="3538206" cy="53031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967" y="1338617"/>
            <a:ext cx="6350000" cy="421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94" y="1314449"/>
            <a:ext cx="7015206" cy="46721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wi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467" y="522287"/>
            <a:ext cx="7320273" cy="54902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inting_with_light_CowGumm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42" y="432643"/>
            <a:ext cx="8504520" cy="59945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ra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163" y="973138"/>
            <a:ext cx="7209168" cy="48061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Abstract Art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Art that does not attempt to represent</a:t>
            </a:r>
            <a:r>
              <a:rPr lang="en-US" dirty="0" smtClean="0">
                <a:solidFill>
                  <a:srgbClr val="FFFFFF"/>
                </a:solidFill>
              </a:rPr>
              <a:t>  </a:t>
            </a:r>
            <a:r>
              <a:rPr lang="en-US" dirty="0" smtClean="0">
                <a:solidFill>
                  <a:srgbClr val="FFFFFF"/>
                </a:solidFill>
              </a:rPr>
              <a:t>recognizable reality but seeks to achieve its effect using shapes, forms, colors,</a:t>
            </a:r>
            <a:r>
              <a:rPr lang="en-US" dirty="0" smtClean="0">
                <a:solidFill>
                  <a:srgbClr val="FFFFFF"/>
                </a:solidFill>
              </a:rPr>
              <a:t> lines, and textures.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It does not look like anything recognizable.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Emphasize elements of art like line, color, shape, form.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Emphasize principles of design like movement, pattern and repetition.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FFFF"/>
                </a:solidFill>
              </a:rPr>
              <a:t>Wassily</a:t>
            </a:r>
            <a:r>
              <a:rPr lang="en-US" sz="3200" dirty="0" smtClean="0">
                <a:solidFill>
                  <a:srgbClr val="FFFFFF"/>
                </a:solidFill>
              </a:rPr>
              <a:t> Kandinsky</a:t>
            </a:r>
            <a:br>
              <a:rPr lang="en-US" sz="3200" dirty="0" smtClean="0">
                <a:solidFill>
                  <a:srgbClr val="FFFFFF"/>
                </a:solidFill>
              </a:rPr>
            </a:br>
            <a:r>
              <a:rPr lang="en-US" sz="3200" dirty="0" smtClean="0">
                <a:solidFill>
                  <a:srgbClr val="FFFFFF"/>
                </a:solidFill>
              </a:rPr>
              <a:t>Yellow </a:t>
            </a:r>
            <a:r>
              <a:rPr lang="en-US" sz="3200" dirty="0">
                <a:solidFill>
                  <a:srgbClr val="FFFFFF"/>
                </a:solidFill>
              </a:rPr>
              <a:t>Red Blue 1925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447800"/>
            <a:ext cx="7170738" cy="44910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Black Spot 1912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379788" y="3968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Times" pitchFamily="-10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0"/>
            <a:ext cx="7010400" cy="520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458200" cy="4714875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838200" y="5486400"/>
            <a:ext cx="723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" pitchFamily="-108" charset="0"/>
              </a:rPr>
              <a:t>Composition VI 1913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153400" y="5562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" pitchFamily="-10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796" y="1030157"/>
            <a:ext cx="7729487" cy="488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2426"/>
            <a:ext cx="7772400" cy="862974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Jackson Pollock</a:t>
            </a:r>
            <a:br>
              <a:rPr lang="en-US" sz="2800" dirty="0" smtClean="0">
                <a:solidFill>
                  <a:srgbClr val="FFFFFF"/>
                </a:solidFill>
              </a:rPr>
            </a:br>
            <a:r>
              <a:rPr lang="en-US" sz="2800" dirty="0" smtClean="0">
                <a:solidFill>
                  <a:srgbClr val="FFFFFF"/>
                </a:solidFill>
              </a:rPr>
              <a:t>Number</a:t>
            </a:r>
            <a:r>
              <a:rPr lang="en-US" sz="2800" dirty="0">
                <a:solidFill>
                  <a:srgbClr val="FFFFFF"/>
                </a:solidFill>
              </a:rPr>
              <a:t>-8</a:t>
            </a:r>
          </a:p>
        </p:txBody>
      </p:sp>
      <p:pic>
        <p:nvPicPr>
          <p:cNvPr id="6148" name="Picture 4" descr="pollock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284288"/>
            <a:ext cx="6705600" cy="5386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z="2800"/>
              <a:t>“She-wolf”</a:t>
            </a:r>
          </a:p>
        </p:txBody>
      </p:sp>
      <p:pic>
        <p:nvPicPr>
          <p:cNvPr id="7172" name="Picture 4" descr="pollock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408113"/>
            <a:ext cx="8153400" cy="5026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55" y="1528669"/>
            <a:ext cx="7072256" cy="47069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2699" y="351346"/>
            <a:ext cx="4945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Abstract Light Painting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99</Words>
  <Application>Microsoft Macintosh PowerPoint</Application>
  <PresentationFormat>On-screen Show (4:3)</PresentationFormat>
  <Paragraphs>15</Paragraphs>
  <Slides>16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Abstract Painting &amp; Abstract Light Painting</vt:lpstr>
      <vt:lpstr>Abstract Art</vt:lpstr>
      <vt:lpstr>Wassily Kandinsky Yellow Red Blue 1925</vt:lpstr>
      <vt:lpstr>Black Spot 1912</vt:lpstr>
      <vt:lpstr>Slide 5</vt:lpstr>
      <vt:lpstr>Slide 6</vt:lpstr>
      <vt:lpstr>Jackson Pollock Number-8</vt:lpstr>
      <vt:lpstr>“She-wolf”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 Painting &amp; Abstract Light Painting</dc:title>
  <dc:creator>Office 2004 Test Drive User</dc:creator>
  <cp:lastModifiedBy>Office 2004 Test Drive User</cp:lastModifiedBy>
  <cp:revision>2</cp:revision>
  <dcterms:created xsi:type="dcterms:W3CDTF">2012-02-09T16:38:11Z</dcterms:created>
  <dcterms:modified xsi:type="dcterms:W3CDTF">2012-02-09T16:56:42Z</dcterms:modified>
</cp:coreProperties>
</file>