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1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2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1EAC-A4A5-8E48-960E-DC393D7FD538}" type="datetimeFigureOut">
              <a:rPr lang="en-US" smtClean="0"/>
              <a:t>5/14/19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D2C3-4D9E-3348-BB0F-3F750B4D3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3D Painting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ddbd3e8763c35f9efbdb04ef7d79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" y="635039"/>
            <a:ext cx="4128654" cy="5554500"/>
          </a:xfrm>
          <a:prstGeom prst="rect">
            <a:avLst/>
          </a:prstGeom>
        </p:spPr>
      </p:pic>
      <p:pic>
        <p:nvPicPr>
          <p:cNvPr id="3" name="Picture 2" descr="cf0de51e4ef5e5d6414c7e0e8bd707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41" y="635039"/>
            <a:ext cx="3669488" cy="55879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8526" y="267368"/>
            <a:ext cx="326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Modeling Paste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6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a53a7f8f6121c6bd606e5f398a7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26" y="718597"/>
            <a:ext cx="2541968" cy="5888730"/>
          </a:xfrm>
          <a:prstGeom prst="rect">
            <a:avLst/>
          </a:prstGeom>
        </p:spPr>
      </p:pic>
      <p:pic>
        <p:nvPicPr>
          <p:cNvPr id="3" name="Picture 2" descr="295263e6059240ba06936e0bdeed35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97" y="718597"/>
            <a:ext cx="2294295" cy="5862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5831" y="250673"/>
            <a:ext cx="414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Incorporate found objects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1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6c69bb228fd738f6b5f806f5bf6f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4" y="967742"/>
            <a:ext cx="4310922" cy="5255219"/>
          </a:xfrm>
          <a:prstGeom prst="rect">
            <a:avLst/>
          </a:prstGeom>
        </p:spPr>
      </p:pic>
      <p:pic>
        <p:nvPicPr>
          <p:cNvPr id="4" name="Picture 3" descr="Smith Kirkland Inherita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91" y="1113859"/>
            <a:ext cx="4293009" cy="497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1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ka-street-art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25" y="1437192"/>
            <a:ext cx="4509379" cy="4568519"/>
          </a:xfrm>
          <a:prstGeom prst="rect">
            <a:avLst/>
          </a:prstGeom>
        </p:spPr>
      </p:pic>
      <p:pic>
        <p:nvPicPr>
          <p:cNvPr id="3" name="Picture 2" descr="elficell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192"/>
            <a:ext cx="4283587" cy="4326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790" y="797122"/>
            <a:ext cx="352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Use a shirt or fabric as a foundation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895" y="681789"/>
            <a:ext cx="385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Add paper </a:t>
            </a:r>
            <a:r>
              <a:rPr lang="en-US" dirty="0" err="1" smtClean="0">
                <a:solidFill>
                  <a:srgbClr val="FFFFFF"/>
                </a:solidFill>
              </a:rPr>
              <a:t>mache</a:t>
            </a:r>
            <a:r>
              <a:rPr lang="en-US" dirty="0" smtClean="0">
                <a:solidFill>
                  <a:srgbClr val="FFFFFF"/>
                </a:solidFill>
              </a:rPr>
              <a:t>`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8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9c5b4755d8aff69305cd952e39e9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3" y="1161048"/>
            <a:ext cx="3642425" cy="535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211" y="401053"/>
            <a:ext cx="518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Layered Cardboard and paper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1e70a45ba648aac3067018855eaa57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67" y="1161046"/>
            <a:ext cx="4024065" cy="53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a77aeb1a3130f925407345287e4e38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3" y="1056105"/>
            <a:ext cx="3213506" cy="5481191"/>
          </a:xfrm>
          <a:prstGeom prst="rect">
            <a:avLst/>
          </a:prstGeom>
        </p:spPr>
      </p:pic>
      <p:pic>
        <p:nvPicPr>
          <p:cNvPr id="3" name="Picture 2" descr="bc6dc31415a15cacb69d487775eca4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32" y="1056105"/>
            <a:ext cx="4253601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0211" y="334211"/>
            <a:ext cx="606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Layered Cardboard and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0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resin-art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9" y="829309"/>
            <a:ext cx="3808415" cy="5717700"/>
          </a:xfrm>
          <a:prstGeom prst="rect">
            <a:avLst/>
          </a:prstGeom>
        </p:spPr>
      </p:pic>
      <p:pic>
        <p:nvPicPr>
          <p:cNvPr id="3" name="Picture 2" descr="3d-resin-ar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6" y="1606787"/>
            <a:ext cx="4598023" cy="4162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895" y="336907"/>
            <a:ext cx="427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Layered resin painting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2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f822b1b93e7f89c66078911e16fff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0" y="621983"/>
            <a:ext cx="2709574" cy="2709574"/>
          </a:xfrm>
          <a:prstGeom prst="rect">
            <a:avLst/>
          </a:prstGeom>
        </p:spPr>
      </p:pic>
      <p:pic>
        <p:nvPicPr>
          <p:cNvPr id="3" name="Picture 2" descr="goldfish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44" y="621983"/>
            <a:ext cx="4033529" cy="2682297"/>
          </a:xfrm>
          <a:prstGeom prst="rect">
            <a:avLst/>
          </a:prstGeom>
        </p:spPr>
      </p:pic>
      <p:pic>
        <p:nvPicPr>
          <p:cNvPr id="4" name="Picture 3" descr="Goldfish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1" y="3462497"/>
            <a:ext cx="6122737" cy="3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43" y="3450724"/>
            <a:ext cx="2857500" cy="2857500"/>
          </a:xfrm>
          <a:prstGeom prst="rect">
            <a:avLst/>
          </a:prstGeom>
        </p:spPr>
      </p:pic>
      <p:pic>
        <p:nvPicPr>
          <p:cNvPr id="3" name="Picture 2" descr="static1.squaresp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2" y="1712829"/>
            <a:ext cx="4634387" cy="3475790"/>
          </a:xfrm>
          <a:prstGeom prst="rect">
            <a:avLst/>
          </a:prstGeom>
        </p:spPr>
      </p:pic>
      <p:pic>
        <p:nvPicPr>
          <p:cNvPr id="4" name="Picture 3" descr="362e37291698b0305ac465e2dd08f6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23" y="205407"/>
            <a:ext cx="3059220" cy="30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500"/>
            <a:ext cx="8229600" cy="56916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Bas relief: “low raised work.”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type of sculpture where there is a raised surface from the background meant to be seen in only one direction/viewpoint.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Shallow or sunken – intaglio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Across cultures: Roman, Egyptian, Assyrian, Mayan, and many more.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6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9414d85a04cc0d6b9dac26fdd5ba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5" y="1386225"/>
            <a:ext cx="3225800" cy="4889500"/>
          </a:xfrm>
          <a:prstGeom prst="rect">
            <a:avLst/>
          </a:prstGeom>
        </p:spPr>
      </p:pic>
      <p:pic>
        <p:nvPicPr>
          <p:cNvPr id="5" name="Picture 4" descr="pd9347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24" y="2974655"/>
            <a:ext cx="4956562" cy="330107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05" y="372408"/>
            <a:ext cx="32893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815" y="372408"/>
            <a:ext cx="375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Mayan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08" y="327628"/>
            <a:ext cx="2918193" cy="2828599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4" y="3354296"/>
            <a:ext cx="4645102" cy="3119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3429" y="885712"/>
            <a:ext cx="427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Egyptian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1rqkb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9" y="1917519"/>
            <a:ext cx="3849918" cy="45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2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" y="3238940"/>
            <a:ext cx="4392431" cy="2922963"/>
          </a:xfrm>
          <a:prstGeom prst="rect">
            <a:avLst/>
          </a:prstGeom>
        </p:spPr>
      </p:pic>
      <p:pic>
        <p:nvPicPr>
          <p:cNvPr id="3" name="Picture 2" descr="51xSqVG8w6L._SX3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93" y="3126603"/>
            <a:ext cx="3810000" cy="30353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43" y="353320"/>
            <a:ext cx="4576751" cy="2562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51" y="1387058"/>
            <a:ext cx="267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Greek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323" y="384366"/>
            <a:ext cx="536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Modern Relief: </a:t>
            </a:r>
            <a:r>
              <a:rPr lang="en-US" sz="2400" dirty="0" err="1" smtClean="0">
                <a:solidFill>
                  <a:srgbClr val="FFFFFF"/>
                </a:solidFill>
              </a:rPr>
              <a:t>Sculpto</a:t>
            </a:r>
            <a:r>
              <a:rPr lang="en-US" sz="2400" dirty="0" smtClean="0">
                <a:solidFill>
                  <a:srgbClr val="FFFFFF"/>
                </a:solidFill>
              </a:rPr>
              <a:t>-painting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Raised surface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38a0e05069b04d607b63405dda771d8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42" y="1420480"/>
            <a:ext cx="2517579" cy="5003019"/>
          </a:xfrm>
          <a:prstGeom prst="rect">
            <a:avLst/>
          </a:prstGeom>
        </p:spPr>
      </p:pic>
      <p:pic>
        <p:nvPicPr>
          <p:cNvPr id="5" name="Picture 4" descr="0368ace27d8d0d0a289c8618fc9f44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35" y="595358"/>
            <a:ext cx="3181822" cy="60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7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0" y="1118885"/>
            <a:ext cx="3859778" cy="528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741" y="334231"/>
            <a:ext cx="502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Intaglio - </a:t>
            </a:r>
            <a:r>
              <a:rPr lang="en-US" sz="2400" dirty="0">
                <a:solidFill>
                  <a:srgbClr val="FFFFFF"/>
                </a:solidFill>
              </a:rPr>
              <a:t>i</a:t>
            </a:r>
            <a:r>
              <a:rPr lang="en-US" sz="2400" dirty="0" smtClean="0">
                <a:solidFill>
                  <a:srgbClr val="FFFFFF"/>
                </a:solidFill>
              </a:rPr>
              <a:t>mpressions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0ae4a3eee8f701d3ce45650d350b0f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09" y="1118885"/>
            <a:ext cx="3953098" cy="52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phant_linole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05" y="668462"/>
            <a:ext cx="6919301" cy="56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4677ef4108ad7f6acbf5f18f2e9d2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8" y="681789"/>
            <a:ext cx="2242781" cy="5858692"/>
          </a:xfrm>
          <a:prstGeom prst="rect">
            <a:avLst/>
          </a:prstGeom>
        </p:spPr>
      </p:pic>
      <p:pic>
        <p:nvPicPr>
          <p:cNvPr id="4" name="Picture 3" descr="bd58db24e46a887859aa4a2bb94aa8c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7" y="681789"/>
            <a:ext cx="4240066" cy="5653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7895" y="267368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Glue Gun Painting on canvas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101</Words>
  <Application>Microsoft Macintosh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3D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 Relief</dc:title>
  <dc:creator>Jennifer Doerrer</dc:creator>
  <cp:lastModifiedBy>Jennifer Doerrer</cp:lastModifiedBy>
  <cp:revision>8</cp:revision>
  <dcterms:created xsi:type="dcterms:W3CDTF">2015-04-30T18:34:00Z</dcterms:created>
  <dcterms:modified xsi:type="dcterms:W3CDTF">2019-05-14T18:44:04Z</dcterms:modified>
</cp:coreProperties>
</file>