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2DB9-B2D7-104C-80EE-D24CB781B9F9}" type="datetimeFigureOut">
              <a:rPr lang="en-US" smtClean="0"/>
              <a:pPr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AB2A-9D7B-EB46-9D07-595E11579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“What Lies Beneath”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88620_b28e_1024x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17" y="450988"/>
            <a:ext cx="5866565" cy="5866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0500_29b7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86" y="430226"/>
            <a:ext cx="3670726" cy="60111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7034_611a_1024x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3" y="982663"/>
            <a:ext cx="762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6415_a077_1024x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9" y="798990"/>
            <a:ext cx="4793912" cy="5169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11" y="403114"/>
            <a:ext cx="3208622" cy="601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49" y="559214"/>
            <a:ext cx="4766941" cy="553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79171_b624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16" y="374623"/>
            <a:ext cx="6167149" cy="6167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5845_905c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93" y="491686"/>
            <a:ext cx="2492235" cy="5763628"/>
          </a:xfrm>
          <a:prstGeom prst="rect">
            <a:avLst/>
          </a:prstGeom>
        </p:spPr>
      </p:pic>
      <p:pic>
        <p:nvPicPr>
          <p:cNvPr id="3" name="Picture 2" descr="706331_4a7a_625x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61" y="491686"/>
            <a:ext cx="2936870" cy="5772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99152_4610_625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52" y="655581"/>
            <a:ext cx="3725073" cy="5579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ob-guy--25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18" y="409740"/>
            <a:ext cx="5642189" cy="5784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87" y="1018930"/>
            <a:ext cx="7620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zoo_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24" y="798990"/>
            <a:ext cx="7013360" cy="5260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Macintosh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“What Lies Beneath”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3</cp:revision>
  <dcterms:created xsi:type="dcterms:W3CDTF">2014-02-20T18:48:27Z</dcterms:created>
  <dcterms:modified xsi:type="dcterms:W3CDTF">2014-02-20T19:13:59Z</dcterms:modified>
</cp:coreProperties>
</file>