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9" r:id="rId4"/>
    <p:sldId id="258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6D1B2-185C-9845-928A-475A116F129B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76137-C355-0A49-9BF3-1F9C9162A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34163-A5DD-744F-93F9-6537440AC23F}" type="slidenum">
              <a:rPr lang="en-US"/>
              <a:pPr/>
              <a:t>3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75656-9936-AA49-A5D6-D4300B915DA5}" type="slidenum">
              <a:rPr lang="en-US"/>
              <a:pPr/>
              <a:t>4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E14C-178B-6B4F-84A0-A985D6336587}" type="datetimeFigureOut">
              <a:rPr lang="en-US" smtClean="0"/>
              <a:pPr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915C8-FBAA-2145-B8BE-AF11474544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Sequence Photography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Stopped Motion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80" y="851414"/>
            <a:ext cx="8128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130321"/>
            <a:ext cx="7725833" cy="25008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95" y="602154"/>
            <a:ext cx="7232561" cy="54244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738"/>
            <a:ext cx="8229600" cy="5642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Shooting a Sequence: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Set your camera mode </a:t>
            </a:r>
            <a:r>
              <a:rPr lang="en-US" sz="2400" smtClean="0">
                <a:solidFill>
                  <a:schemeClr val="bg1"/>
                </a:solidFill>
              </a:rPr>
              <a:t>to “Continuous </a:t>
            </a:r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en-US" sz="2400" smtClean="0">
                <a:solidFill>
                  <a:schemeClr val="bg1"/>
                </a:solidFill>
              </a:rPr>
              <a:t>hooting</a:t>
            </a:r>
            <a:r>
              <a:rPr lang="en-US" sz="2400" dirty="0" smtClean="0">
                <a:solidFill>
                  <a:schemeClr val="bg1"/>
                </a:solidFill>
              </a:rPr>
              <a:t>” or “Burst.” 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Choose your frames per second (fps) or how many shots will be taken in rapid succession.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Pre-focus on your subject- or estimate where the subject will be and pre-focus there.</a:t>
            </a:r>
          </a:p>
          <a:p>
            <a:pPr marL="514350" indent="-51435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Hold down the shutter until the action is completed.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ontinuous-Shooting-mode-150x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8" y="3703638"/>
            <a:ext cx="2564414" cy="2564414"/>
          </a:xfrm>
          <a:prstGeom prst="rect">
            <a:avLst/>
          </a:prstGeom>
        </p:spPr>
      </p:pic>
      <p:pic>
        <p:nvPicPr>
          <p:cNvPr id="5" name="Picture 4" descr="continuous1-616x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780" y="3703638"/>
            <a:ext cx="3710598" cy="24697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 descr="1878_Eadweard_Muybri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7462701" cy="4594225"/>
          </a:xfrm>
          <a:prstGeom prst="rect">
            <a:avLst/>
          </a:prstGeom>
          <a:noFill/>
        </p:spPr>
      </p:pic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5580063" y="6019800"/>
            <a:ext cx="24296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Sequence – Motion Study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1878 </a:t>
            </a:r>
            <a:r>
              <a:rPr lang="en-US" sz="1600" dirty="0" err="1">
                <a:solidFill>
                  <a:schemeClr val="bg1"/>
                </a:solidFill>
              </a:rPr>
              <a:t>Eadweard</a:t>
            </a:r>
            <a:r>
              <a:rPr lang="en-US" sz="1600" dirty="0">
                <a:solidFill>
                  <a:schemeClr val="bg1"/>
                </a:solidFill>
              </a:rPr>
              <a:t> Muybridge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1885_Eadweard_Muybri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66800"/>
            <a:ext cx="7268020" cy="4108450"/>
          </a:xfrm>
          <a:prstGeom prst="rect">
            <a:avLst/>
          </a:prstGeom>
          <a:noFill/>
        </p:spPr>
      </p:pic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5580063" y="5791200"/>
            <a:ext cx="2480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1885 </a:t>
            </a:r>
            <a:r>
              <a:rPr lang="en-US" sz="1600" dirty="0" err="1">
                <a:solidFill>
                  <a:schemeClr val="bg1"/>
                </a:solidFill>
              </a:rPr>
              <a:t>Eadweard</a:t>
            </a:r>
            <a:r>
              <a:rPr lang="en-US" sz="1600" dirty="0">
                <a:solidFill>
                  <a:schemeClr val="bg1"/>
                </a:solidFill>
              </a:rPr>
              <a:t> Muybridge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EQU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58" y="1428647"/>
            <a:ext cx="7006166" cy="41696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quence-PhotoGraphy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69" y="903399"/>
            <a:ext cx="5775158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43022,xcitefun-stop-motion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9788"/>
            <a:ext cx="7620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mingbird-flight-sequ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52" y="476216"/>
            <a:ext cx="6746796" cy="50523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22" y="967925"/>
            <a:ext cx="7620000" cy="487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84</Words>
  <Application>Microsoft Macintosh PowerPoint</Application>
  <PresentationFormat>On-screen Show (4:3)</PresentationFormat>
  <Paragraphs>12</Paragraphs>
  <Slides>12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Sequence Photography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Office 2004 Test Drive User</cp:lastModifiedBy>
  <cp:revision>5</cp:revision>
  <dcterms:created xsi:type="dcterms:W3CDTF">2012-12-04T15:50:34Z</dcterms:created>
  <dcterms:modified xsi:type="dcterms:W3CDTF">2012-12-04T15:50:56Z</dcterms:modified>
</cp:coreProperties>
</file>