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67" r:id="rId4"/>
    <p:sldId id="277" r:id="rId5"/>
    <p:sldId id="264" r:id="rId6"/>
    <p:sldId id="271" r:id="rId7"/>
    <p:sldId id="259" r:id="rId8"/>
    <p:sldId id="258" r:id="rId9"/>
    <p:sldId id="260" r:id="rId10"/>
    <p:sldId id="276" r:id="rId11"/>
    <p:sldId id="270" r:id="rId12"/>
    <p:sldId id="261" r:id="rId13"/>
    <p:sldId id="269" r:id="rId14"/>
    <p:sldId id="275" r:id="rId15"/>
    <p:sldId id="257" r:id="rId16"/>
    <p:sldId id="262" r:id="rId17"/>
    <p:sldId id="263" r:id="rId18"/>
    <p:sldId id="266" r:id="rId19"/>
    <p:sldId id="278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9DEC5-6C9B-F34B-B5C3-2AB1D9BA4405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D59FC-CBE1-854A-AF8E-21D0F202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7DA0A-99EB-8C4A-8115-C0E4965EF520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88D0-389F-5748-A673-62F9177709F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80A-2849-3C49-AE6D-530A4F834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88D0-389F-5748-A673-62F9177709F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80A-2849-3C49-AE6D-530A4F834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88D0-389F-5748-A673-62F9177709F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80A-2849-3C49-AE6D-530A4F834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88D0-389F-5748-A673-62F9177709F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80A-2849-3C49-AE6D-530A4F834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88D0-389F-5748-A673-62F9177709F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80A-2849-3C49-AE6D-530A4F834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88D0-389F-5748-A673-62F9177709F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80A-2849-3C49-AE6D-530A4F834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88D0-389F-5748-A673-62F9177709F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80A-2849-3C49-AE6D-530A4F834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88D0-389F-5748-A673-62F9177709F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80A-2849-3C49-AE6D-530A4F834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88D0-389F-5748-A673-62F9177709F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80A-2849-3C49-AE6D-530A4F834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88D0-389F-5748-A673-62F9177709F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80A-2849-3C49-AE6D-530A4F834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88D0-389F-5748-A673-62F9177709F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80A-2849-3C49-AE6D-530A4F834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988D0-389F-5748-A673-62F9177709F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580A-2849-3C49-AE6D-530A4F8347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Time &amp; Motion Project Examples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Part 2 : Motion Blur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w-Shutter-Spe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08" y="757374"/>
            <a:ext cx="6831826" cy="51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4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608" y="621511"/>
            <a:ext cx="56896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4" y="1447436"/>
            <a:ext cx="44450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154" y="1842984"/>
            <a:ext cx="4240988" cy="3638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3372" y="5481752"/>
            <a:ext cx="386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Light Trails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-trails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72" y="816922"/>
            <a:ext cx="6993781" cy="4662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rris-wheel-kansas_40981_990x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566" y="869753"/>
            <a:ext cx="6664189" cy="49958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636" y="3232181"/>
            <a:ext cx="4589510" cy="3249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69" y="234136"/>
            <a:ext cx="4497068" cy="2998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443" y="4550825"/>
            <a:ext cx="167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Panning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265" y="202896"/>
            <a:ext cx="3810000" cy="262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14" y="2831796"/>
            <a:ext cx="6045351" cy="4026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7485" y="694450"/>
            <a:ext cx="189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Panning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33" y="840954"/>
            <a:ext cx="64008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429" y="5757763"/>
            <a:ext cx="304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Panning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155" y="794579"/>
            <a:ext cx="6350000" cy="4533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2129" y="6018689"/>
            <a:ext cx="365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Slow Sync Flash – “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dirty="0" smtClean="0">
                <a:solidFill>
                  <a:srgbClr val="FFFFFF"/>
                </a:solidFill>
              </a:rPr>
              <a:t>ear Curtain”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graphy_shutterspeed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6" y="833844"/>
            <a:ext cx="76200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01" y="1483187"/>
            <a:ext cx="63500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53" y="381000"/>
            <a:ext cx="4053930" cy="6077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307" y="5392467"/>
            <a:ext cx="173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Slow Sync Flash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62" y="269553"/>
            <a:ext cx="3766334" cy="2659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142" y="2712352"/>
            <a:ext cx="4758075" cy="3559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graphy_shutterspeed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29" y="833844"/>
            <a:ext cx="76327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934200" y="6248400"/>
            <a:ext cx="144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2005 </a:t>
            </a:r>
          </a:p>
          <a:p>
            <a:r>
              <a:rPr lang="en-US" sz="1600">
                <a:solidFill>
                  <a:schemeClr val="bg1"/>
                </a:solidFill>
              </a:rPr>
              <a:t>Steve McCurry</a:t>
            </a:r>
          </a:p>
        </p:txBody>
      </p:sp>
      <p:pic>
        <p:nvPicPr>
          <p:cNvPr id="22531" name="Picture 4" descr="2005_Steve_McCurry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609600"/>
            <a:ext cx="39687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451" y="1138325"/>
            <a:ext cx="635000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2451" y="5879528"/>
            <a:ext cx="216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Subject moving, background in focus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39" y="773801"/>
            <a:ext cx="6825342" cy="4832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1039" y="5966503"/>
            <a:ext cx="380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Subject blurred, background in focus (also light trails) 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434" y="95270"/>
            <a:ext cx="4216400" cy="635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2834" y="5705578"/>
            <a:ext cx="177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Blurred Water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68" y="170739"/>
            <a:ext cx="4418881" cy="2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616" y="3113714"/>
            <a:ext cx="5065203" cy="3361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968" y="5462047"/>
            <a:ext cx="272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Blurred Water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51</Words>
  <Application>Microsoft Macintosh PowerPoint</Application>
  <PresentationFormat>On-screen Show (4:3)</PresentationFormat>
  <Paragraphs>15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Time &amp; Motion Project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&amp; Motion Project Examples</dc:title>
  <dc:creator>Office 2004 Test Drive User</dc:creator>
  <cp:lastModifiedBy>Jennifer Doerrer</cp:lastModifiedBy>
  <cp:revision>3</cp:revision>
  <dcterms:created xsi:type="dcterms:W3CDTF">2012-01-03T06:08:15Z</dcterms:created>
  <dcterms:modified xsi:type="dcterms:W3CDTF">2014-11-21T18:59:33Z</dcterms:modified>
</cp:coreProperties>
</file>