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79" r:id="rId5"/>
    <p:sldId id="269" r:id="rId6"/>
    <p:sldId id="273" r:id="rId7"/>
    <p:sldId id="277" r:id="rId8"/>
    <p:sldId id="285" r:id="rId9"/>
    <p:sldId id="281" r:id="rId10"/>
    <p:sldId id="282" r:id="rId11"/>
    <p:sldId id="283" r:id="rId12"/>
    <p:sldId id="284" r:id="rId13"/>
    <p:sldId id="278" r:id="rId14"/>
    <p:sldId id="271" r:id="rId15"/>
    <p:sldId id="272" r:id="rId16"/>
    <p:sldId id="270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F033C-AD17-4F4F-BE17-14D7CCD8F3A8}" type="datetimeFigureOut">
              <a:rPr lang="en-US" smtClean="0"/>
              <a:pPr/>
              <a:t>10/29/12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EA495-627D-F643-831E-4F2AB519D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Mixed Media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Student Examples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07" y="624829"/>
            <a:ext cx="7125854" cy="53443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SCN04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22" y="691391"/>
            <a:ext cx="4141878" cy="53991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ery-Oh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99" y="503894"/>
            <a:ext cx="3732579" cy="54846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42" y="458670"/>
            <a:ext cx="4730780" cy="59583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64656e74697479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83" y="493951"/>
            <a:ext cx="4719920" cy="60041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6f6e73756d657269736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97" y="888999"/>
            <a:ext cx="7099546" cy="55381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697065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15" y="441029"/>
            <a:ext cx="4122293" cy="59759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nes-cecile-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967390"/>
            <a:ext cx="7874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&#10;grapes.jpg                                                     00219AB8Macintosh HD                   BA80B8E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890" y="36513"/>
            <a:ext cx="4030757" cy="6051769"/>
          </a:xfrm>
          <a:prstGeom prst="rect">
            <a:avLst/>
          </a:prstGeom>
          <a:noFill/>
        </p:spPr>
      </p:pic>
      <p:pic>
        <p:nvPicPr>
          <p:cNvPr id="3" name="Picture 4" descr="&#10;orange.jpg                                                     00219AB8Macintosh HD                   BA80B8E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647" y="36513"/>
            <a:ext cx="4022117" cy="603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pumpkin.jpg                                                    00219AB8Macintosh HD                   BA80B8E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796" y="705452"/>
            <a:ext cx="3654867" cy="5487408"/>
          </a:xfrm>
          <a:prstGeom prst="rect">
            <a:avLst/>
          </a:prstGeom>
          <a:noFill/>
        </p:spPr>
      </p:pic>
      <p:pic>
        <p:nvPicPr>
          <p:cNvPr id="3" name="Picture 4" descr=" peach.jpg                                                      00219AB8Macintosh HD                   BA80B8E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2106" y="403116"/>
            <a:ext cx="4097838" cy="6152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ra-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792" y="370463"/>
            <a:ext cx="4515995" cy="58961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350494e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67" y="335182"/>
            <a:ext cx="4091633" cy="6163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95" y="5715735"/>
            <a:ext cx="186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Isabelle Song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dth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47" y="335182"/>
            <a:ext cx="4699202" cy="56936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K 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15" y="0"/>
            <a:ext cx="548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yKimYa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22" y="423024"/>
            <a:ext cx="4680928" cy="58886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717674"/>
            <a:ext cx="3367586" cy="54527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</Words>
  <Application>Microsoft Macintosh PowerPoint</Application>
  <PresentationFormat>On-screen Show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Mixed Media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Office 2004 Test Drive User</cp:lastModifiedBy>
  <cp:revision>4</cp:revision>
  <dcterms:created xsi:type="dcterms:W3CDTF">2012-10-30T04:44:57Z</dcterms:created>
  <dcterms:modified xsi:type="dcterms:W3CDTF">2012-10-30T05:11:19Z</dcterms:modified>
</cp:coreProperties>
</file>