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docProps/core.xml" ContentType="application/vnd.openxmlformats-package.core-propertie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70" r:id="rId3"/>
    <p:sldId id="259" r:id="rId4"/>
    <p:sldId id="260" r:id="rId5"/>
    <p:sldId id="261" r:id="rId6"/>
    <p:sldId id="262" r:id="rId7"/>
    <p:sldId id="263" r:id="rId8"/>
    <p:sldId id="264" r:id="rId9"/>
    <p:sldId id="268" r:id="rId10"/>
    <p:sldId id="269" r:id="rId11"/>
    <p:sldId id="267" r:id="rId12"/>
    <p:sldId id="265" r:id="rId13"/>
    <p:sldId id="266" r:id="rId14"/>
    <p:sldId id="258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4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theme" Target="theme/theme1.xml"/><Relationship Id="rId4" Type="http://schemas.openxmlformats.org/officeDocument/2006/relationships/slide" Target="slides/slide3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printerSettings" Target="printerSettings/printerSettings1.bin"/><Relationship Id="rId19" Type="http://schemas.openxmlformats.org/officeDocument/2006/relationships/viewProps" Target="view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46D1B2-185C-9845-928A-475A116F129B}" type="datetimeFigureOut">
              <a:rPr lang="en-US" smtClean="0"/>
              <a:pPr/>
              <a:t>12/11/11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276137-C355-0A49-9BF3-1F9C9162AE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E14C-178B-6B4F-84A0-A985D6336587}" type="datetimeFigureOut">
              <a:rPr lang="en-US" smtClean="0"/>
              <a:pPr/>
              <a:t>12/11/11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15C8-FBAA-2145-B8BE-AF1147454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E14C-178B-6B4F-84A0-A985D6336587}" type="datetimeFigureOut">
              <a:rPr lang="en-US" smtClean="0"/>
              <a:pPr/>
              <a:t>12/11/11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15C8-FBAA-2145-B8BE-AF1147454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E14C-178B-6B4F-84A0-A985D6336587}" type="datetimeFigureOut">
              <a:rPr lang="en-US" smtClean="0"/>
              <a:pPr/>
              <a:t>12/11/11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15C8-FBAA-2145-B8BE-AF1147454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E14C-178B-6B4F-84A0-A985D6336587}" type="datetimeFigureOut">
              <a:rPr lang="en-US" smtClean="0"/>
              <a:pPr/>
              <a:t>12/11/11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15C8-FBAA-2145-B8BE-AF1147454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E14C-178B-6B4F-84A0-A985D6336587}" type="datetimeFigureOut">
              <a:rPr lang="en-US" smtClean="0"/>
              <a:pPr/>
              <a:t>12/11/11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15C8-FBAA-2145-B8BE-AF1147454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E14C-178B-6B4F-84A0-A985D6336587}" type="datetimeFigureOut">
              <a:rPr lang="en-US" smtClean="0"/>
              <a:pPr/>
              <a:t>12/11/11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15C8-FBAA-2145-B8BE-AF1147454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E14C-178B-6B4F-84A0-A985D6336587}" type="datetimeFigureOut">
              <a:rPr lang="en-US" smtClean="0"/>
              <a:pPr/>
              <a:t>12/11/11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15C8-FBAA-2145-B8BE-AF1147454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E14C-178B-6B4F-84A0-A985D6336587}" type="datetimeFigureOut">
              <a:rPr lang="en-US" smtClean="0"/>
              <a:pPr/>
              <a:t>12/11/11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15C8-FBAA-2145-B8BE-AF1147454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E14C-178B-6B4F-84A0-A985D6336587}" type="datetimeFigureOut">
              <a:rPr lang="en-US" smtClean="0"/>
              <a:pPr/>
              <a:t>12/11/11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15C8-FBAA-2145-B8BE-AF1147454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E14C-178B-6B4F-84A0-A985D6336587}" type="datetimeFigureOut">
              <a:rPr lang="en-US" smtClean="0"/>
              <a:pPr/>
              <a:t>12/11/11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15C8-FBAA-2145-B8BE-AF1147454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E14C-178B-6B4F-84A0-A985D6336587}" type="datetimeFigureOut">
              <a:rPr lang="en-US" smtClean="0"/>
              <a:pPr/>
              <a:t>12/11/11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15C8-FBAA-2145-B8BE-AF1147454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2E14C-178B-6B4F-84A0-A985D6336587}" type="datetimeFigureOut">
              <a:rPr lang="en-US" smtClean="0"/>
              <a:pPr/>
              <a:t>12/11/11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915C8-FBAA-2145-B8BE-AF1147454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Lois Greenfield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Subject in Action</a:t>
            </a:r>
          </a:p>
          <a:p>
            <a:r>
              <a:rPr lang="en-US" dirty="0" smtClean="0"/>
              <a:t>Stopped Motion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4951" y="1037840"/>
            <a:ext cx="6985000" cy="46736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27_03_02_cv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9763" y="480238"/>
            <a:ext cx="5770602" cy="5770602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42_25_12_cv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4128" y="496402"/>
            <a:ext cx="5493236" cy="5493236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42_13_04_cv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4127" y="361206"/>
            <a:ext cx="5690699" cy="5690699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reenfield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942" y="875479"/>
            <a:ext cx="7226300" cy="51943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“My </a:t>
            </a:r>
            <a:r>
              <a:rPr lang="en-US" sz="3600" dirty="0" smtClean="0">
                <a:solidFill>
                  <a:schemeClr val="bg1"/>
                </a:solidFill>
              </a:rPr>
              <a:t>inspiration has always been photography’s ability to stop time and reveal what the naked eye cannot see</a:t>
            </a:r>
            <a:r>
              <a:rPr lang="en-US" sz="3600" dirty="0" smtClean="0">
                <a:solidFill>
                  <a:schemeClr val="bg1"/>
                </a:solidFill>
              </a:rPr>
              <a:t>.”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48_karate_2_0239r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295" y="1059686"/>
            <a:ext cx="7119830" cy="475227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93_04_04_cv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3820" y="631252"/>
            <a:ext cx="5279011" cy="527901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85_02_06_cv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4744" y="698499"/>
            <a:ext cx="5254363" cy="525436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59_03_05_cv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4700" y="814378"/>
            <a:ext cx="5357822" cy="535782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70_02_01_mosher_cv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5154" y="595270"/>
            <a:ext cx="5674901" cy="5674901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04_10_07_cv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208" y="594794"/>
            <a:ext cx="5457622" cy="545762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141" y="794310"/>
            <a:ext cx="6985000" cy="46736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28</Words>
  <Application>Microsoft Macintosh PowerPoint</Application>
  <PresentationFormat>On-screen Show (4:3)</PresentationFormat>
  <Paragraphs>4</Paragraphs>
  <Slides>14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Lois Greenfield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Office 2004 Test Drive User</dc:creator>
  <cp:lastModifiedBy>Office 2004 Test Drive User</cp:lastModifiedBy>
  <cp:revision>5</cp:revision>
  <dcterms:created xsi:type="dcterms:W3CDTF">2011-12-12T02:51:04Z</dcterms:created>
  <dcterms:modified xsi:type="dcterms:W3CDTF">2011-12-12T02:55:52Z</dcterms:modified>
</cp:coreProperties>
</file>