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1" r:id="rId3"/>
    <p:sldId id="264" r:id="rId4"/>
    <p:sldId id="257" r:id="rId5"/>
    <p:sldId id="258" r:id="rId6"/>
    <p:sldId id="262" r:id="rId7"/>
    <p:sldId id="259" r:id="rId8"/>
    <p:sldId id="263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heme" Target="theme/theme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FE37-C14A-4A4D-B063-B0906A4BEC75}" type="datetimeFigureOut">
              <a:rPr lang="en-US" smtClean="0"/>
              <a:t>1/10/12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092C-FBA9-1148-87A1-7672A0D498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Light Trails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53" y="1149064"/>
            <a:ext cx="63500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ris-wheel-kansas_40981_990x7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66" y="869753"/>
            <a:ext cx="6664189" cy="4995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Shooting Light Trails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FF"/>
                </a:solidFill>
              </a:rPr>
              <a:t>What you need: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Camera on shutter priority or manual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Tripod (or stable surface to rest the camera on)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 location where cars frequent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Option – lens hood on your camera to block out ambient light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47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Preparation for your shot: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112"/>
            <a:ext cx="8229600" cy="50500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sz="2800" dirty="0" smtClean="0">
                <a:solidFill>
                  <a:srgbClr val="FFFFFF"/>
                </a:solidFill>
              </a:rPr>
              <a:t>Timing/Light: </a:t>
            </a:r>
          </a:p>
          <a:p>
            <a:pPr marL="514350" indent="-514350"/>
            <a:r>
              <a:rPr lang="en-US" sz="2800" dirty="0" smtClean="0">
                <a:solidFill>
                  <a:srgbClr val="FFFFFF"/>
                </a:solidFill>
              </a:rPr>
              <a:t>Middle of the night or </a:t>
            </a:r>
          </a:p>
          <a:p>
            <a:pPr marL="514350" indent="-514350"/>
            <a:r>
              <a:rPr lang="en-US" sz="2800" dirty="0" smtClean="0">
                <a:solidFill>
                  <a:srgbClr val="FFFFFF"/>
                </a:solidFill>
              </a:rPr>
              <a:t>when the sun is almost set and right after it sets. You can capture the lights from the cars and ambient light in the sky.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2) Creative Viewpoint: </a:t>
            </a:r>
          </a:p>
          <a:p>
            <a:pPr marL="514350" indent="-514350"/>
            <a:r>
              <a:rPr lang="en-US" sz="2800" dirty="0" smtClean="0">
                <a:solidFill>
                  <a:srgbClr val="FFFFFF"/>
                </a:solidFill>
              </a:rPr>
              <a:t>Find a location to create an interesting vantage point. Bug’s eye or bird’s eye.</a:t>
            </a:r>
          </a:p>
          <a:p>
            <a:pPr marL="514350" indent="-514350"/>
            <a:r>
              <a:rPr lang="en-US" sz="2800" dirty="0" smtClean="0">
                <a:solidFill>
                  <a:srgbClr val="FFFFFF"/>
                </a:solidFill>
              </a:rPr>
              <a:t>Bird’s eye: Set up on a hill, overpass, roof and look down on the cars and city lights.</a:t>
            </a:r>
          </a:p>
          <a:p>
            <a:pPr marL="514350" indent="-514350"/>
            <a:r>
              <a:rPr lang="en-US" sz="2800" dirty="0" smtClean="0">
                <a:solidFill>
                  <a:srgbClr val="FFFFFF"/>
                </a:solidFill>
              </a:rPr>
              <a:t>Bug’s eye: looking up at a carnival ride, flashing marquee signs</a:t>
            </a:r>
          </a:p>
          <a:p>
            <a:pPr marL="514350" indent="-514350">
              <a:buNone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4" y="935582"/>
            <a:ext cx="3922028" cy="2941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232" y="3122485"/>
            <a:ext cx="4227997" cy="3170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9236"/>
            <a:ext cx="8229600" cy="5596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3) Location: Choose a location with interesting moving lights. Carnival/fairgrounds, roads that curve, roads that converge, bridges that pass over each other, roads that create S curves…</a:t>
            </a:r>
          </a:p>
          <a:p>
            <a:pPr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4) COMPOSITION:  use the rules of composition.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Think about how the background elements should complement the light trails.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Frame the scene so that the trails or lines created by the lights will lead the eye in your photo. Leading lines to corners, S curves, etc.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18" y="1001585"/>
            <a:ext cx="63500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4518"/>
            <a:ext cx="8229600" cy="556164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Camera Settings: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Shutter priority or manual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Shutter speed between 10 and 20 seconds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Aperture in the middle – around f8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Low ISO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Manual Focus: pre-focus your shot on an interesting part of your composition before the cars pass through the frame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If your shots are overexposed – decrease your aperture (increase the </a:t>
            </a:r>
            <a:r>
              <a:rPr lang="en-US" sz="2800" dirty="0" err="1" smtClean="0">
                <a:solidFill>
                  <a:srgbClr val="FFFFFF"/>
                </a:solidFill>
              </a:rPr>
              <a:t>f</a:t>
            </a:r>
            <a:r>
              <a:rPr lang="en-US" sz="2800" dirty="0" smtClean="0">
                <a:solidFill>
                  <a:srgbClr val="FFFFFF"/>
                </a:solidFill>
              </a:rPr>
              <a:t> stop number)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or if your shots are underexposed- increase your aperture (decrease the </a:t>
            </a:r>
            <a:r>
              <a:rPr lang="en-US" sz="2800" dirty="0" err="1" smtClean="0">
                <a:solidFill>
                  <a:srgbClr val="FFFFFF"/>
                </a:solidFill>
              </a:rPr>
              <a:t>f</a:t>
            </a:r>
            <a:r>
              <a:rPr lang="en-US" sz="2800" dirty="0" smtClean="0">
                <a:solidFill>
                  <a:srgbClr val="FFFFFF"/>
                </a:solidFill>
              </a:rPr>
              <a:t> stop numbers).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If you want the car’s lights to go further through the frame: use a longer shutter speed </a:t>
            </a:r>
            <a:br>
              <a:rPr lang="en-US" sz="2800" dirty="0" smtClean="0">
                <a:solidFill>
                  <a:srgbClr val="FFFFFF"/>
                </a:solidFill>
              </a:rPr>
            </a:br>
            <a:endParaRPr lang="en-US" sz="2800" dirty="0" smtClean="0"/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329</Words>
  <Application>Microsoft Macintosh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Light Trails</vt:lpstr>
      <vt:lpstr>Slide 2</vt:lpstr>
      <vt:lpstr>Slide 3</vt:lpstr>
      <vt:lpstr>Shooting Light Trails</vt:lpstr>
      <vt:lpstr>Preparation for your shot: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Trails</dc:title>
  <dc:creator>Office 2004 Test Drive User</dc:creator>
  <cp:lastModifiedBy>Office 2004 Test Drive User</cp:lastModifiedBy>
  <cp:revision>2</cp:revision>
  <dcterms:created xsi:type="dcterms:W3CDTF">2012-01-11T06:43:57Z</dcterms:created>
  <dcterms:modified xsi:type="dcterms:W3CDTF">2012-01-11T07:11:26Z</dcterms:modified>
</cp:coreProperties>
</file>