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9" r:id="rId7"/>
    <p:sldId id="270" r:id="rId8"/>
    <p:sldId id="271" r:id="rId9"/>
    <p:sldId id="272" r:id="rId10"/>
    <p:sldId id="259" r:id="rId11"/>
    <p:sldId id="260" r:id="rId12"/>
    <p:sldId id="268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24DB-A683-4040-9698-AEBAFF30E484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9A6B-904C-8846-AEBE-19D2309021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Impressionist Photography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02" y="449595"/>
            <a:ext cx="5525573" cy="5796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73" y="824773"/>
            <a:ext cx="7896637" cy="5245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3" y="1072512"/>
            <a:ext cx="762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50" y="610639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9885" y="5938376"/>
            <a:ext cx="427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Camera Shake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31" y="989730"/>
            <a:ext cx="7120626" cy="4995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4942" y="6268286"/>
            <a:ext cx="423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Camera Shake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02" y="2005084"/>
            <a:ext cx="34925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44" y="758793"/>
            <a:ext cx="7678599" cy="51190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81" y="1070585"/>
            <a:ext cx="6696107" cy="41397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14" y="610333"/>
            <a:ext cx="7200258" cy="4800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494" y="5773422"/>
            <a:ext cx="395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Zoom while shutter is open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378"/>
            <a:ext cx="8229600" cy="568078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The Impressionism Movement: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Impressionism is an art movement that began in the 19th century with the works of Monet whose painting "Impression, Sunrise" gave rise to the name of the art movement.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Impressionist photography tries to convey the feeling of a scene, a general impression, or suggestion of a scene.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Lacking in detail these impressionist images emphasize color over line and are often soft, dreamy, and have a painterly feel.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82" y="926698"/>
            <a:ext cx="6282881" cy="4830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310" y="6020854"/>
            <a:ext cx="51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Claude Monet – “Impression, Sunrise”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32" y="1418612"/>
            <a:ext cx="4037140" cy="355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08" y="1655287"/>
            <a:ext cx="3929627" cy="2820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2299" y="5377530"/>
            <a:ext cx="3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More Paintings by Claude Monet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3" y="1526062"/>
            <a:ext cx="7874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529" y="362901"/>
            <a:ext cx="529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 err="1" smtClean="0">
                <a:solidFill>
                  <a:srgbClr val="FFFFFF"/>
                </a:solidFill>
              </a:rPr>
              <a:t>mpressionist</a:t>
            </a:r>
            <a:r>
              <a:rPr lang="en-US" dirty="0" smtClean="0">
                <a:solidFill>
                  <a:srgbClr val="FFFFFF"/>
                </a:solidFill>
              </a:rPr>
              <a:t> Photography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1379" y="5575476"/>
            <a:ext cx="37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Eva </a:t>
            </a:r>
            <a:r>
              <a:rPr lang="en-US" dirty="0" err="1" smtClean="0">
                <a:solidFill>
                  <a:srgbClr val="FFFFFF"/>
                </a:solidFill>
              </a:rPr>
              <a:t>Polek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96" y="890755"/>
            <a:ext cx="7472435" cy="49816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10" y="643323"/>
            <a:ext cx="5838487" cy="5838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99" y="1398989"/>
            <a:ext cx="63500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26" y="239639"/>
            <a:ext cx="6350000" cy="618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110</Words>
  <Application>Microsoft Macintosh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Impressionist Photography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Impressionist Photography</dc:title>
  <dc:creator>Office 2004 Test Drive User</dc:creator>
  <cp:lastModifiedBy>Office 2004 Test Drive User</cp:lastModifiedBy>
  <cp:revision>2</cp:revision>
  <dcterms:created xsi:type="dcterms:W3CDTF">2013-02-28T20:26:14Z</dcterms:created>
  <dcterms:modified xsi:type="dcterms:W3CDTF">2013-02-28T20:56:51Z</dcterms:modified>
</cp:coreProperties>
</file>