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57" r:id="rId6"/>
    <p:sldId id="267" r:id="rId7"/>
    <p:sldId id="258" r:id="rId8"/>
    <p:sldId id="259" r:id="rId9"/>
    <p:sldId id="268" r:id="rId10"/>
    <p:sldId id="26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E6FE9-6ACD-9E4B-A3DF-A864410F8A3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B3733-43AF-AA45-A56C-1E989A0AA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6BE9C-2FE8-6044-B5D6-720C5613C854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6C9FB-BD39-7C41-A7EE-A6D5EB696F56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FAE98-5119-4646-BAE7-6F8D86E93892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4D704-105C-F146-80BF-8FAF3DA03D69}" type="slidenum">
              <a:rPr lang="en-US"/>
              <a:pPr/>
              <a:t>11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6C19C-E38E-5241-BF45-2B1AD1E0D506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197BD-80F9-7644-B6F9-40D24B90E2E4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F0FF-C6CC-164B-8578-5137F4F03554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4E76-5CC0-1149-90BE-8ABD443F63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Fill Flash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lFlash_320x240-1nk7w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00" y="1977915"/>
            <a:ext cx="4064000" cy="3048000"/>
          </a:xfrm>
          <a:prstGeom prst="rect">
            <a:avLst/>
          </a:prstGeom>
        </p:spPr>
      </p:pic>
      <p:pic>
        <p:nvPicPr>
          <p:cNvPr id="6" name="Picture 5" descr="2560260351_f360160bd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5" y="1884905"/>
            <a:ext cx="3128446" cy="314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Exercising Some Control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are two basic ways to control light for creative or expressive purposes:</a:t>
            </a:r>
          </a:p>
          <a:p>
            <a:pPr>
              <a:lnSpc>
                <a:spcPct val="90000"/>
              </a:lnSpc>
            </a:pPr>
            <a:r>
              <a:rPr lang="en-US"/>
              <a:t>Shift your subject in relation to the light.</a:t>
            </a:r>
          </a:p>
          <a:p>
            <a:pPr>
              <a:lnSpc>
                <a:spcPct val="90000"/>
              </a:lnSpc>
            </a:pPr>
            <a:r>
              <a:rPr lang="en-US"/>
              <a:t>Shift the light in relation to the subject.</a:t>
            </a:r>
          </a:p>
          <a:p>
            <a:pPr>
              <a:lnSpc>
                <a:spcPct val="90000"/>
              </a:lnSpc>
            </a:pPr>
            <a:r>
              <a:rPr lang="en-US"/>
              <a:t>Obviously, when you are working in sunlight the second option presents a problem.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Reflectors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 small subjects, including portraits, carrying something to use as a reflector is handy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Use a </a:t>
            </a:r>
            <a:r>
              <a:rPr lang="en-US" dirty="0" smtClean="0"/>
              <a:t>reflector: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smtClean="0"/>
              <a:t>or a </a:t>
            </a:r>
            <a:r>
              <a:rPr lang="en-US" dirty="0"/>
              <a:t>white piece of </a:t>
            </a:r>
            <a:r>
              <a:rPr lang="en-US" dirty="0" err="1" smtClean="0"/>
              <a:t>posterboard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white </a:t>
            </a:r>
            <a:r>
              <a:rPr lang="en-US" dirty="0" smtClean="0"/>
              <a:t>umbrella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plain </a:t>
            </a:r>
            <a:r>
              <a:rPr lang="en-US" dirty="0"/>
              <a:t>white sheet can be used to reflect additional light into the shadows of a bright sunlit subject.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/>
          <a:lstStyle/>
          <a:p>
            <a:r>
              <a:rPr lang="en-US"/>
              <a:t>Having Assistants Helps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7038975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flash in fast moving environments can help you achieve well exposed images: </a:t>
            </a:r>
            <a:endParaRPr lang="en-US" dirty="0"/>
          </a:p>
          <a:p>
            <a:r>
              <a:rPr lang="en-US" dirty="0" smtClean="0"/>
              <a:t>using both the light of the flash to fill out shadows </a:t>
            </a:r>
          </a:p>
          <a:p>
            <a:r>
              <a:rPr lang="en-US" dirty="0" smtClean="0"/>
              <a:t>as well as the natural light in the scene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52" y="756692"/>
            <a:ext cx="5244254" cy="540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2" y="577256"/>
            <a:ext cx="3825675" cy="5738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899" y="800172"/>
            <a:ext cx="3664297" cy="536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Flash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Forcing the flash to fire </a:t>
            </a:r>
            <a:r>
              <a:rPr lang="en-US" dirty="0" smtClean="0"/>
              <a:t>is </a:t>
            </a:r>
            <a:r>
              <a:rPr lang="en-US" dirty="0"/>
              <a:t>a quick and easy way to create two centers of </a:t>
            </a:r>
            <a:r>
              <a:rPr lang="en-US" dirty="0" smtClean="0"/>
              <a:t>interest: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sky </a:t>
            </a:r>
            <a:r>
              <a:rPr lang="en-US" dirty="0"/>
              <a:t>can provide one point of interest in the background.</a:t>
            </a:r>
          </a:p>
          <a:p>
            <a:pPr>
              <a:lnSpc>
                <a:spcPct val="90000"/>
              </a:lnSpc>
            </a:pPr>
            <a:r>
              <a:rPr lang="en-US" dirty="0"/>
              <a:t>The subject that is within your flash range will be well exposed.</a:t>
            </a:r>
          </a:p>
          <a:p>
            <a:pPr>
              <a:lnSpc>
                <a:spcPct val="90000"/>
              </a:lnSpc>
            </a:pPr>
            <a:r>
              <a:rPr lang="en-US" dirty="0"/>
              <a:t>The area between the two goes dark.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ution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00" y="1047750"/>
            <a:ext cx="2882900" cy="4445000"/>
          </a:xfrm>
          <a:prstGeom prst="rect">
            <a:avLst/>
          </a:prstGeom>
        </p:spPr>
      </p:pic>
      <p:pic>
        <p:nvPicPr>
          <p:cNvPr id="3" name="Picture 2" descr="solutions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29" y="1047750"/>
            <a:ext cx="29718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 Range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Every camera with a built-in flash has a very limited range</a:t>
            </a:r>
          </a:p>
          <a:p>
            <a:pPr>
              <a:lnSpc>
                <a:spcPct val="90000"/>
              </a:lnSpc>
            </a:pPr>
            <a:r>
              <a:rPr lang="en-US" sz="2800"/>
              <a:t>When you use your zoom lens, you reduce that range—check your camera manual to find out what it is.</a:t>
            </a:r>
          </a:p>
          <a:p>
            <a:pPr>
              <a:lnSpc>
                <a:spcPct val="90000"/>
              </a:lnSpc>
            </a:pPr>
            <a:r>
              <a:rPr lang="en-US" sz="2800"/>
              <a:t>Typically, the flash will work up to about 20’-30’ with the lens at a normal setting but only up to about 7’-15’ with the lens set at telephoto.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Fill-Flash and </a:t>
            </a:r>
            <a:r>
              <a:rPr lang="en-US" dirty="0" smtClean="0"/>
              <a:t>Portraits/People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you are forced to take pictures of people in bright sun, using the flash will help lighten the</a:t>
            </a:r>
            <a:r>
              <a:rPr lang="en-US" sz="2800" dirty="0" smtClean="0"/>
              <a:t> hard shadows </a:t>
            </a:r>
            <a:r>
              <a:rPr lang="en-US" sz="2800" dirty="0"/>
              <a:t>and provide more detail.</a:t>
            </a:r>
          </a:p>
          <a:p>
            <a:r>
              <a:rPr lang="en-US" sz="2800" dirty="0"/>
              <a:t>It makes for an easy trick to darken backgrounds and isolate people as well.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It can give your subject a flattering “halo” effect.</a:t>
            </a:r>
            <a:endParaRPr lang="en-US" sz="2800" dirty="0" smtClean="0"/>
          </a:p>
          <a:p>
            <a:r>
              <a:rPr lang="en-US" sz="2800" dirty="0" smtClean="0"/>
              <a:t>Remember </a:t>
            </a:r>
            <a:r>
              <a:rPr lang="en-US" sz="2800" dirty="0"/>
              <a:t>that what is in good </a:t>
            </a:r>
            <a:r>
              <a:rPr lang="en-US" sz="2800" dirty="0" smtClean="0"/>
              <a:t>light, will be </a:t>
            </a:r>
            <a:r>
              <a:rPr lang="en-US" sz="2800" dirty="0"/>
              <a:t>the most prominent part of your picture.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264" y="851112"/>
            <a:ext cx="3196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Flash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Press the flash button (lightning bolt) to open the flash.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M, Av, or </a:t>
            </a:r>
            <a:r>
              <a:rPr lang="en-US" dirty="0" err="1" smtClean="0"/>
              <a:t>Tv</a:t>
            </a:r>
            <a:r>
              <a:rPr lang="en-US" dirty="0" smtClean="0"/>
              <a:t> modes balance your meter, and focus.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Press the +/- button and the flash button and turn the dial at the same time to change the power of your flash.</a:t>
            </a:r>
            <a:endParaRPr lang="en-US" dirty="0"/>
          </a:p>
        </p:txBody>
      </p:sp>
      <p:pic>
        <p:nvPicPr>
          <p:cNvPr id="4" name="Picture 3" descr="FillFl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43" y="1522181"/>
            <a:ext cx="4627923" cy="370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413</Words>
  <Application>Microsoft Macintosh PowerPoint</Application>
  <PresentationFormat>On-screen Show (4:3)</PresentationFormat>
  <Paragraphs>42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Fill Flash</vt:lpstr>
      <vt:lpstr>Fill Flash</vt:lpstr>
      <vt:lpstr>PowerPoint Presentation</vt:lpstr>
      <vt:lpstr>PowerPoint Presentation</vt:lpstr>
      <vt:lpstr>Fill Flash</vt:lpstr>
      <vt:lpstr>PowerPoint Presentation</vt:lpstr>
      <vt:lpstr>Flash Range</vt:lpstr>
      <vt:lpstr>Fill-Flash and Portraits/People</vt:lpstr>
      <vt:lpstr>PowerPoint Presentation</vt:lpstr>
      <vt:lpstr>PowerPoint Presentation</vt:lpstr>
      <vt:lpstr>Exercising Some Control</vt:lpstr>
      <vt:lpstr>Using Reflectors</vt:lpstr>
      <vt:lpstr>Having Assistants Helps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 Flash</dc:title>
  <dc:creator>Office 2004 Test Drive User</dc:creator>
  <cp:lastModifiedBy>Jennifer Doerrer</cp:lastModifiedBy>
  <cp:revision>5</cp:revision>
  <dcterms:created xsi:type="dcterms:W3CDTF">2011-12-14T20:18:08Z</dcterms:created>
  <dcterms:modified xsi:type="dcterms:W3CDTF">2014-11-07T21:50:59Z</dcterms:modified>
</cp:coreProperties>
</file>