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D7CE-35EC-C44C-AF01-D41B4A5AF952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4805-9ED6-A04D-AD57-FE4C1915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Exposure Techniques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ER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1" y="3695180"/>
            <a:ext cx="6888063" cy="2755225"/>
          </a:xfrm>
          <a:prstGeom prst="rect">
            <a:avLst/>
          </a:prstGeom>
        </p:spPr>
      </p:pic>
      <p:pic>
        <p:nvPicPr>
          <p:cNvPr id="5" name="Picture 4" descr="Exposure-Graphics-Aperture-e13709611629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7" y="624539"/>
            <a:ext cx="5983764" cy="2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8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608"/>
            <a:ext cx="8229600" cy="56835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1) Aperture &amp; DOF: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Shoot 5 photos of the same subject/scene at the following apertures: f/5.6, f/8, f/11, f/16, f/22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Use Aperture Priority Mode Av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Use manual Focus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5 shots total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perture-sequenc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9" y="2939842"/>
            <a:ext cx="5510601" cy="34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388"/>
            <a:ext cx="8229600" cy="577977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Tips for Small DOF photographs: 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Aperture</a:t>
            </a:r>
            <a:r>
              <a:rPr lang="en-US" dirty="0" smtClean="0">
                <a:solidFill>
                  <a:srgbClr val="FFFFFF"/>
                </a:solidFill>
              </a:rPr>
              <a:t>: 4.5 </a:t>
            </a:r>
            <a:r>
              <a:rPr lang="en-US" dirty="0">
                <a:solidFill>
                  <a:srgbClr val="FFFFFF"/>
                </a:solidFill>
              </a:rPr>
              <a:t>(or as small as you can get on your camera)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Move in close to the subject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Try zooming in on the subject.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By keeping the subject far from the background, the more shallow the background becomes.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Put </a:t>
            </a:r>
            <a:r>
              <a:rPr lang="en-US" dirty="0">
                <a:solidFill>
                  <a:srgbClr val="FFFFFF"/>
                </a:solidFill>
              </a:rPr>
              <a:t>your camera in Manual Focus and you control what areas are in 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2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582"/>
            <a:ext cx="8229600" cy="56065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Shutter Speed: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How long the shutter is open to light.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Fast shutter speed freezes movement. (</a:t>
            </a:r>
            <a:r>
              <a:rPr lang="en-US" dirty="0" err="1" smtClean="0">
                <a:solidFill>
                  <a:srgbClr val="FFFFFF"/>
                </a:solidFill>
              </a:rPr>
              <a:t>ie</a:t>
            </a:r>
            <a:r>
              <a:rPr lang="en-US" dirty="0" smtClean="0">
                <a:solidFill>
                  <a:srgbClr val="FFFFFF"/>
                </a:solidFill>
              </a:rPr>
              <a:t> 1/250-1/500)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Slow shutters blur movement (2 sec – 1/30 seconds)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6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6556"/>
            <a:ext cx="8229600" cy="5429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2) Shutter Speed: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Find or stage a scene with motion you can shoot 5 times. </a:t>
            </a:r>
            <a:r>
              <a:rPr lang="en-US" sz="2400" dirty="0" smtClean="0">
                <a:solidFill>
                  <a:srgbClr val="FFFFFF"/>
                </a:solidFill>
              </a:rPr>
              <a:t>(Running water works well. Streams, rivers, fountains, waterfalls, a friend on a bike, someone performing an action like flipping, jumping, spinning, swinging on a playground, merry-go-round, etc.)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Shutter priority mode </a:t>
            </a:r>
            <a:r>
              <a:rPr lang="en-US" dirty="0" err="1" smtClean="0">
                <a:solidFill>
                  <a:srgbClr val="FFFFFF"/>
                </a:solidFill>
              </a:rPr>
              <a:t>Tv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Manual Focus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Use a tripod or stable surface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Shoot the scene at the following shutter speeds: 1/500, 1/250, 1/60, 1/30, 1/5.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5 shots total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2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aterfall-Aperture-Comp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5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373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b="7234"/>
          <a:stretch>
            <a:fillRect/>
          </a:stretch>
        </p:blipFill>
        <p:spPr>
          <a:xfrm>
            <a:off x="5091104" y="3546557"/>
            <a:ext cx="3730756" cy="2532509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44" y="1161858"/>
            <a:ext cx="42672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815" y="702519"/>
            <a:ext cx="310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Light Meter: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Calculates the amount of light falling on the image sensor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In Manual Mode: zero out the meter for “correct” exposure.</a:t>
            </a:r>
            <a:r>
              <a:rPr lang="en-US" sz="28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7" name="Picture 6" descr="light-meter-expos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9" y="4220721"/>
            <a:ext cx="4607468" cy="18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280"/>
            <a:ext cx="4704245" cy="57478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3) ISO: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Set up a subject you can shoot multiple times.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Use Manual Mode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Use Manual Focus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Set your ISO at 100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Balance your light meter and take your shot.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Repeat this at ISO 400, 1600, 3200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Use a tripod or stable surface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4 shots total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 descr="ISO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61" y="513379"/>
            <a:ext cx="3480738" cy="60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344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Exposure Techniques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Exposure Techniques Project</dc:title>
  <dc:creator>Jennifer Doerrer</dc:creator>
  <cp:lastModifiedBy>Jennifer Doerrer</cp:lastModifiedBy>
  <cp:revision>6</cp:revision>
  <dcterms:created xsi:type="dcterms:W3CDTF">2014-11-03T22:09:55Z</dcterms:created>
  <dcterms:modified xsi:type="dcterms:W3CDTF">2014-11-04T19:23:10Z</dcterms:modified>
</cp:coreProperties>
</file>