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2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viewProps" Target="viewProps.xml"/><Relationship Id="rId4" Type="http://schemas.openxmlformats.org/officeDocument/2006/relationships/slide" Target="slides/slide3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4B85-ECD9-464E-8C00-BC81A3DB632A}" type="datetimeFigureOut">
              <a:rPr lang="en-US" smtClean="0"/>
              <a:t>2/7/13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7EF5-F36E-764C-A482-ACCF6CD84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4B85-ECD9-464E-8C00-BC81A3DB632A}" type="datetimeFigureOut">
              <a:rPr lang="en-US" smtClean="0"/>
              <a:t>2/7/13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7EF5-F36E-764C-A482-ACCF6CD84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4B85-ECD9-464E-8C00-BC81A3DB632A}" type="datetimeFigureOut">
              <a:rPr lang="en-US" smtClean="0"/>
              <a:t>2/7/13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7EF5-F36E-764C-A482-ACCF6CD84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4B85-ECD9-464E-8C00-BC81A3DB632A}" type="datetimeFigureOut">
              <a:rPr lang="en-US" smtClean="0"/>
              <a:t>2/7/13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7EF5-F36E-764C-A482-ACCF6CD84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4B85-ECD9-464E-8C00-BC81A3DB632A}" type="datetimeFigureOut">
              <a:rPr lang="en-US" smtClean="0"/>
              <a:t>2/7/13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7EF5-F36E-764C-A482-ACCF6CD84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4B85-ECD9-464E-8C00-BC81A3DB632A}" type="datetimeFigureOut">
              <a:rPr lang="en-US" smtClean="0"/>
              <a:t>2/7/13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7EF5-F36E-764C-A482-ACCF6CD84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4B85-ECD9-464E-8C00-BC81A3DB632A}" type="datetimeFigureOut">
              <a:rPr lang="en-US" smtClean="0"/>
              <a:t>2/7/13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7EF5-F36E-764C-A482-ACCF6CD84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4B85-ECD9-464E-8C00-BC81A3DB632A}" type="datetimeFigureOut">
              <a:rPr lang="en-US" smtClean="0"/>
              <a:t>2/7/13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7EF5-F36E-764C-A482-ACCF6CD84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4B85-ECD9-464E-8C00-BC81A3DB632A}" type="datetimeFigureOut">
              <a:rPr lang="en-US" smtClean="0"/>
              <a:t>2/7/13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7EF5-F36E-764C-A482-ACCF6CD84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4B85-ECD9-464E-8C00-BC81A3DB632A}" type="datetimeFigureOut">
              <a:rPr lang="en-US" smtClean="0"/>
              <a:t>2/7/13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7EF5-F36E-764C-A482-ACCF6CD84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4B85-ECD9-464E-8C00-BC81A3DB632A}" type="datetimeFigureOut">
              <a:rPr lang="en-US" smtClean="0"/>
              <a:t>2/7/13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7EF5-F36E-764C-A482-ACCF6CD84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24B85-ECD9-464E-8C00-BC81A3DB632A}" type="datetimeFigureOut">
              <a:rPr lang="en-US" smtClean="0"/>
              <a:t>2/7/13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67EF5-F36E-764C-A482-ACCF6CD84B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Abstract Photography Masters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920" y="1056003"/>
            <a:ext cx="4432300" cy="490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5990" y="342648"/>
            <a:ext cx="69745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FF"/>
                </a:solidFill>
              </a:rPr>
              <a:t>Immogen</a:t>
            </a:r>
            <a:r>
              <a:rPr lang="en-US" sz="3200" dirty="0" smtClean="0">
                <a:solidFill>
                  <a:srgbClr val="FFFFFF"/>
                </a:solidFill>
              </a:rPr>
              <a:t> Cunningham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217" y="1083331"/>
            <a:ext cx="6400800" cy="46863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381" y="448002"/>
            <a:ext cx="4737181" cy="588594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909" y="803931"/>
            <a:ext cx="3810000" cy="5245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3783" y="463583"/>
            <a:ext cx="2801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Karl </a:t>
            </a:r>
            <a:r>
              <a:rPr lang="en-US" sz="2800" dirty="0" err="1" smtClean="0">
                <a:solidFill>
                  <a:srgbClr val="FFFFFF"/>
                </a:solidFill>
              </a:rPr>
              <a:t>Blossfeldt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4" name="Picture 15" descr="blossfeldt_fer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784" y="1268409"/>
            <a:ext cx="3504314" cy="47806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6936636" y="5591175"/>
            <a:ext cx="1720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Copyright © 1962 </a:t>
            </a:r>
          </a:p>
          <a:p>
            <a:r>
              <a:rPr lang="en-US" sz="1600" dirty="0">
                <a:solidFill>
                  <a:schemeClr val="bg1"/>
                </a:solidFill>
              </a:rPr>
              <a:t>Minor White</a:t>
            </a:r>
          </a:p>
        </p:txBody>
      </p:sp>
      <p:pic>
        <p:nvPicPr>
          <p:cNvPr id="100358" name="Picture 6" descr="white_capitol_re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8913" y="737353"/>
            <a:ext cx="4142813" cy="5434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7239000" y="5591175"/>
            <a:ext cx="1720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Copyright © 1959 </a:t>
            </a:r>
          </a:p>
          <a:p>
            <a:r>
              <a:rPr lang="en-US" sz="1600" dirty="0">
                <a:solidFill>
                  <a:schemeClr val="bg1"/>
                </a:solidFill>
              </a:rPr>
              <a:t>Minor White</a:t>
            </a:r>
          </a:p>
        </p:txBody>
      </p:sp>
      <p:pic>
        <p:nvPicPr>
          <p:cNvPr id="103429" name="Picture 5" descr="white_peel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7157" y="301833"/>
            <a:ext cx="4621556" cy="5870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7346950" y="5619750"/>
            <a:ext cx="1720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Copyright © 1947 </a:t>
            </a:r>
          </a:p>
          <a:p>
            <a:r>
              <a:rPr lang="en-US" sz="1600" dirty="0">
                <a:solidFill>
                  <a:schemeClr val="bg1"/>
                </a:solidFill>
              </a:rPr>
              <a:t>Minor White</a:t>
            </a:r>
          </a:p>
        </p:txBody>
      </p:sp>
      <p:pic>
        <p:nvPicPr>
          <p:cNvPr id="104453" name="Picture 5" descr="white_surf_vertic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268" y="241869"/>
            <a:ext cx="4933150" cy="6233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6620" y="786075"/>
            <a:ext cx="2474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Edward Weston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3" name="Picture 2" descr="image_pepper_index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1609025"/>
            <a:ext cx="3886200" cy="4724400"/>
          </a:xfrm>
          <a:prstGeom prst="rect">
            <a:avLst/>
          </a:prstGeom>
        </p:spPr>
      </p:pic>
      <p:pic>
        <p:nvPicPr>
          <p:cNvPr id="5" name="Picture 4" descr="DSC_22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513" y="527387"/>
            <a:ext cx="3630890" cy="54615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mblr_l89hnpbT2T1qahuhjo1_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985" y="1081175"/>
            <a:ext cx="57658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29364271_b67d7318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463" y="814388"/>
            <a:ext cx="6350000" cy="4902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cusa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513" y="358742"/>
            <a:ext cx="47244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ul-Strand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275" y="654050"/>
            <a:ext cx="4445000" cy="538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680" y="654050"/>
            <a:ext cx="1652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Paul Strand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730" y="557102"/>
            <a:ext cx="3810000" cy="5537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ul-strand-new-york-1917-2501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053" y="958357"/>
            <a:ext cx="6772044" cy="512982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939" y="906636"/>
            <a:ext cx="4025900" cy="508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26</Words>
  <Application>Microsoft Macintosh PowerPoint</Application>
  <PresentationFormat>On-screen Show (4:3)</PresentationFormat>
  <Paragraphs>11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Abstract Photography Masters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Abstract Photography Masters</dc:title>
  <dc:creator>Office 2004 Test Drive User</dc:creator>
  <cp:lastModifiedBy>Office 2004 Test Drive User</cp:lastModifiedBy>
  <cp:revision>3</cp:revision>
  <dcterms:created xsi:type="dcterms:W3CDTF">2013-02-07T20:46:40Z</dcterms:created>
  <dcterms:modified xsi:type="dcterms:W3CDTF">2013-02-07T21:44:37Z</dcterms:modified>
</cp:coreProperties>
</file>